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Lst>
  <p:notesMasterIdLst>
    <p:notesMasterId r:id="rId43"/>
  </p:notesMasterIdLst>
  <p:sldIdLst>
    <p:sldId id="256" r:id="rId5"/>
    <p:sldId id="268" r:id="rId6"/>
    <p:sldId id="267" r:id="rId7"/>
    <p:sldId id="304" r:id="rId8"/>
    <p:sldId id="269" r:id="rId9"/>
    <p:sldId id="305" r:id="rId10"/>
    <p:sldId id="270" r:id="rId11"/>
    <p:sldId id="273" r:id="rId12"/>
    <p:sldId id="271" r:id="rId13"/>
    <p:sldId id="277" r:id="rId14"/>
    <p:sldId id="276" r:id="rId15"/>
    <p:sldId id="278" r:id="rId16"/>
    <p:sldId id="279" r:id="rId17"/>
    <p:sldId id="280" r:id="rId18"/>
    <p:sldId id="275" r:id="rId19"/>
    <p:sldId id="282" r:id="rId20"/>
    <p:sldId id="281" r:id="rId21"/>
    <p:sldId id="283" r:id="rId22"/>
    <p:sldId id="284" r:id="rId23"/>
    <p:sldId id="285" r:id="rId24"/>
    <p:sldId id="272" r:id="rId25"/>
    <p:sldId id="287" r:id="rId26"/>
    <p:sldId id="288" r:id="rId27"/>
    <p:sldId id="286" r:id="rId28"/>
    <p:sldId id="291" r:id="rId29"/>
    <p:sldId id="294" r:id="rId30"/>
    <p:sldId id="289" r:id="rId31"/>
    <p:sldId id="295" r:id="rId32"/>
    <p:sldId id="293" r:id="rId33"/>
    <p:sldId id="299" r:id="rId34"/>
    <p:sldId id="292" r:id="rId35"/>
    <p:sldId id="297" r:id="rId36"/>
    <p:sldId id="306" r:id="rId37"/>
    <p:sldId id="296" r:id="rId38"/>
    <p:sldId id="301" r:id="rId39"/>
    <p:sldId id="300" r:id="rId40"/>
    <p:sldId id="302" r:id="rId41"/>
    <p:sldId id="303" r:id="rId42"/>
  </p:sldIdLst>
  <p:sldSz cx="12192000" cy="6858000"/>
  <p:notesSz cx="6858000" cy="9144000"/>
  <p:custDataLst>
    <p:tags r:id="rId44"/>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22B56"/>
    <a:srgbClr val="79C3A9"/>
    <a:srgbClr val="D69610"/>
    <a:srgbClr val="F3D678"/>
    <a:srgbClr val="71BFA4"/>
    <a:srgbClr val="D4DB9F"/>
    <a:srgbClr val="1495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C917D2-1AB3-4BDE-BD91-5EB482B9C67A}" v="107" dt="2026-07-27T11:34:59.4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637" autoAdjust="0"/>
    <p:restoredTop sz="79369" autoAdjust="0"/>
  </p:normalViewPr>
  <p:slideViewPr>
    <p:cSldViewPr snapToGrid="0">
      <p:cViewPr varScale="1">
        <p:scale>
          <a:sx n="54" d="100"/>
          <a:sy n="54" d="100"/>
        </p:scale>
        <p:origin x="96" y="7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queline Harvey" userId="86722c02-8c5f-4207-a4fa-cb45ab947134" providerId="ADAL" clId="{F54CBC7D-8CC8-43B3-B27A-12B3B4F5F63E}"/>
    <pc:docChg chg="addSld modSld sldOrd modMainMaster">
      <pc:chgData name="Jaqueline Harvey" userId="86722c02-8c5f-4207-a4fa-cb45ab947134" providerId="ADAL" clId="{F54CBC7D-8CC8-43B3-B27A-12B3B4F5F63E}" dt="2026-07-27T11:34:59.423" v="115"/>
      <pc:docMkLst>
        <pc:docMk/>
      </pc:docMkLst>
      <pc:sldChg chg="modSp">
        <pc:chgData name="Jaqueline Harvey" userId="86722c02-8c5f-4207-a4fa-cb45ab947134" providerId="ADAL" clId="{F54CBC7D-8CC8-43B3-B27A-12B3B4F5F63E}" dt="2026-07-27T08:19:56.144" v="0"/>
        <pc:sldMkLst>
          <pc:docMk/>
          <pc:sldMk cId="2487837435" sldId="256"/>
        </pc:sldMkLst>
        <pc:spChg chg="mod">
          <ac:chgData name="Jaqueline Harvey" userId="86722c02-8c5f-4207-a4fa-cb45ab947134" providerId="ADAL" clId="{F54CBC7D-8CC8-43B3-B27A-12B3B4F5F63E}" dt="2026-07-27T08:19:56.144" v="0"/>
          <ac:spMkLst>
            <pc:docMk/>
            <pc:sldMk cId="2487837435" sldId="256"/>
            <ac:spMk id="4" creationId="{BE918271-1D95-1AD9-0F7B-40939DC15BD7}"/>
          </ac:spMkLst>
        </pc:spChg>
        <pc:spChg chg="mod">
          <ac:chgData name="Jaqueline Harvey" userId="86722c02-8c5f-4207-a4fa-cb45ab947134" providerId="ADAL" clId="{F54CBC7D-8CC8-43B3-B27A-12B3B4F5F63E}" dt="2026-07-27T08:19:56.144" v="0"/>
          <ac:spMkLst>
            <pc:docMk/>
            <pc:sldMk cId="2487837435" sldId="256"/>
            <ac:spMk id="6" creationId="{6C46361E-FEFC-F051-B646-99141B0D32EE}"/>
          </ac:spMkLst>
        </pc:spChg>
        <pc:spChg chg="mod">
          <ac:chgData name="Jaqueline Harvey" userId="86722c02-8c5f-4207-a4fa-cb45ab947134" providerId="ADAL" clId="{F54CBC7D-8CC8-43B3-B27A-12B3B4F5F63E}" dt="2026-07-27T08:19:56.144" v="0"/>
          <ac:spMkLst>
            <pc:docMk/>
            <pc:sldMk cId="2487837435" sldId="256"/>
            <ac:spMk id="7" creationId="{D28F2AFD-CBEC-CEF3-49D6-DC07F4D94075}"/>
          </ac:spMkLst>
        </pc:spChg>
        <pc:spChg chg="mod">
          <ac:chgData name="Jaqueline Harvey" userId="86722c02-8c5f-4207-a4fa-cb45ab947134" providerId="ADAL" clId="{F54CBC7D-8CC8-43B3-B27A-12B3B4F5F63E}" dt="2026-07-27T08:19:56.144" v="0"/>
          <ac:spMkLst>
            <pc:docMk/>
            <pc:sldMk cId="2487837435" sldId="256"/>
            <ac:spMk id="8" creationId="{CBAC08D1-E696-C051-CF4F-954DC1979735}"/>
          </ac:spMkLst>
        </pc:spChg>
        <pc:spChg chg="mod">
          <ac:chgData name="Jaqueline Harvey" userId="86722c02-8c5f-4207-a4fa-cb45ab947134" providerId="ADAL" clId="{F54CBC7D-8CC8-43B3-B27A-12B3B4F5F63E}" dt="2026-07-27T08:19:56.144" v="0"/>
          <ac:spMkLst>
            <pc:docMk/>
            <pc:sldMk cId="2487837435" sldId="256"/>
            <ac:spMk id="9" creationId="{F0DC5F6B-8F8A-C508-BBCD-3C4A1966B351}"/>
          </ac:spMkLst>
        </pc:spChg>
        <pc:spChg chg="mod">
          <ac:chgData name="Jaqueline Harvey" userId="86722c02-8c5f-4207-a4fa-cb45ab947134" providerId="ADAL" clId="{F54CBC7D-8CC8-43B3-B27A-12B3B4F5F63E}" dt="2026-07-27T08:19:56.144" v="0"/>
          <ac:spMkLst>
            <pc:docMk/>
            <pc:sldMk cId="2487837435" sldId="256"/>
            <ac:spMk id="11" creationId="{3CAC136C-34FA-850C-44FF-2F04F95FA5F5}"/>
          </ac:spMkLst>
        </pc:spChg>
        <pc:picChg chg="mod">
          <ac:chgData name="Jaqueline Harvey" userId="86722c02-8c5f-4207-a4fa-cb45ab947134" providerId="ADAL" clId="{F54CBC7D-8CC8-43B3-B27A-12B3B4F5F63E}" dt="2026-07-27T08:19:56.144" v="0"/>
          <ac:picMkLst>
            <pc:docMk/>
            <pc:sldMk cId="2487837435" sldId="256"/>
            <ac:picMk id="3" creationId="{4034B374-E6A4-31D4-56BF-A5707FD8181B}"/>
          </ac:picMkLst>
        </pc:picChg>
      </pc:sldChg>
      <pc:sldChg chg="modSp">
        <pc:chgData name="Jaqueline Harvey" userId="86722c02-8c5f-4207-a4fa-cb45ab947134" providerId="ADAL" clId="{F54CBC7D-8CC8-43B3-B27A-12B3B4F5F63E}" dt="2026-07-27T08:19:56.144" v="0"/>
        <pc:sldMkLst>
          <pc:docMk/>
          <pc:sldMk cId="2512809403" sldId="257"/>
        </pc:sldMkLst>
        <pc:spChg chg="mod">
          <ac:chgData name="Jaqueline Harvey" userId="86722c02-8c5f-4207-a4fa-cb45ab947134" providerId="ADAL" clId="{F54CBC7D-8CC8-43B3-B27A-12B3B4F5F63E}" dt="2026-07-27T08:19:56.144" v="0"/>
          <ac:spMkLst>
            <pc:docMk/>
            <pc:sldMk cId="2512809403" sldId="257"/>
            <ac:spMk id="2" creationId="{64A40D65-F30E-9CE4-3CC8-E1C02E19CA21}"/>
          </ac:spMkLst>
        </pc:spChg>
        <pc:spChg chg="mod">
          <ac:chgData name="Jaqueline Harvey" userId="86722c02-8c5f-4207-a4fa-cb45ab947134" providerId="ADAL" clId="{F54CBC7D-8CC8-43B3-B27A-12B3B4F5F63E}" dt="2026-07-27T08:19:56.144" v="0"/>
          <ac:spMkLst>
            <pc:docMk/>
            <pc:sldMk cId="2512809403" sldId="257"/>
            <ac:spMk id="3" creationId="{59CB2734-06E3-F1A7-E694-5901EC0E287E}"/>
          </ac:spMkLst>
        </pc:spChg>
        <pc:spChg chg="mod">
          <ac:chgData name="Jaqueline Harvey" userId="86722c02-8c5f-4207-a4fa-cb45ab947134" providerId="ADAL" clId="{F54CBC7D-8CC8-43B3-B27A-12B3B4F5F63E}" dt="2026-07-27T08:19:56.144" v="0"/>
          <ac:spMkLst>
            <pc:docMk/>
            <pc:sldMk cId="2512809403" sldId="257"/>
            <ac:spMk id="4" creationId="{852D1EF6-77CF-5B3D-2571-2DE0023C960C}"/>
          </ac:spMkLst>
        </pc:spChg>
        <pc:picChg chg="mod">
          <ac:chgData name="Jaqueline Harvey" userId="86722c02-8c5f-4207-a4fa-cb45ab947134" providerId="ADAL" clId="{F54CBC7D-8CC8-43B3-B27A-12B3B4F5F63E}" dt="2026-07-27T08:19:56.144" v="0"/>
          <ac:picMkLst>
            <pc:docMk/>
            <pc:sldMk cId="2512809403" sldId="257"/>
            <ac:picMk id="5" creationId="{F6077CF5-ACDB-D69D-D92A-779E1E7F867A}"/>
          </ac:picMkLst>
        </pc:picChg>
      </pc:sldChg>
      <pc:sldChg chg="modSp">
        <pc:chgData name="Jaqueline Harvey" userId="86722c02-8c5f-4207-a4fa-cb45ab947134" providerId="ADAL" clId="{F54CBC7D-8CC8-43B3-B27A-12B3B4F5F63E}" dt="2026-07-27T08:19:56.144" v="0"/>
        <pc:sldMkLst>
          <pc:docMk/>
          <pc:sldMk cId="3519088832" sldId="265"/>
        </pc:sldMkLst>
        <pc:spChg chg="mod">
          <ac:chgData name="Jaqueline Harvey" userId="86722c02-8c5f-4207-a4fa-cb45ab947134" providerId="ADAL" clId="{F54CBC7D-8CC8-43B3-B27A-12B3B4F5F63E}" dt="2026-07-27T08:19:56.144" v="0"/>
          <ac:spMkLst>
            <pc:docMk/>
            <pc:sldMk cId="3519088832" sldId="265"/>
            <ac:spMk id="4" creationId="{34FAE02F-8F2C-A6BB-DDEF-84D96F77C6E8}"/>
          </ac:spMkLst>
        </pc:spChg>
        <pc:spChg chg="mod">
          <ac:chgData name="Jaqueline Harvey" userId="86722c02-8c5f-4207-a4fa-cb45ab947134" providerId="ADAL" clId="{F54CBC7D-8CC8-43B3-B27A-12B3B4F5F63E}" dt="2026-07-27T08:19:56.144" v="0"/>
          <ac:spMkLst>
            <pc:docMk/>
            <pc:sldMk cId="3519088832" sldId="265"/>
            <ac:spMk id="6" creationId="{4A9A0C61-C6C4-442C-7969-71464BFD0414}"/>
          </ac:spMkLst>
        </pc:spChg>
        <pc:spChg chg="mod">
          <ac:chgData name="Jaqueline Harvey" userId="86722c02-8c5f-4207-a4fa-cb45ab947134" providerId="ADAL" clId="{F54CBC7D-8CC8-43B3-B27A-12B3B4F5F63E}" dt="2026-07-27T08:19:56.144" v="0"/>
          <ac:spMkLst>
            <pc:docMk/>
            <pc:sldMk cId="3519088832" sldId="265"/>
            <ac:spMk id="7" creationId="{9DDA1326-B404-E962-B5C5-4B3B48D3A569}"/>
          </ac:spMkLst>
        </pc:spChg>
        <pc:spChg chg="mod">
          <ac:chgData name="Jaqueline Harvey" userId="86722c02-8c5f-4207-a4fa-cb45ab947134" providerId="ADAL" clId="{F54CBC7D-8CC8-43B3-B27A-12B3B4F5F63E}" dt="2026-07-27T08:19:56.144" v="0"/>
          <ac:spMkLst>
            <pc:docMk/>
            <pc:sldMk cId="3519088832" sldId="265"/>
            <ac:spMk id="8" creationId="{6B1834AE-9319-9EF8-F5A3-8FDEB7937116}"/>
          </ac:spMkLst>
        </pc:spChg>
        <pc:spChg chg="mod">
          <ac:chgData name="Jaqueline Harvey" userId="86722c02-8c5f-4207-a4fa-cb45ab947134" providerId="ADAL" clId="{F54CBC7D-8CC8-43B3-B27A-12B3B4F5F63E}" dt="2026-07-27T08:19:56.144" v="0"/>
          <ac:spMkLst>
            <pc:docMk/>
            <pc:sldMk cId="3519088832" sldId="265"/>
            <ac:spMk id="9" creationId="{CEC8D28C-8641-BF4D-765D-E2E215B5345C}"/>
          </ac:spMkLst>
        </pc:spChg>
        <pc:spChg chg="mod">
          <ac:chgData name="Jaqueline Harvey" userId="86722c02-8c5f-4207-a4fa-cb45ab947134" providerId="ADAL" clId="{F54CBC7D-8CC8-43B3-B27A-12B3B4F5F63E}" dt="2026-07-27T08:19:56.144" v="0"/>
          <ac:spMkLst>
            <pc:docMk/>
            <pc:sldMk cId="3519088832" sldId="265"/>
            <ac:spMk id="11" creationId="{85417597-5EED-01EB-4D54-1C7740366D3E}"/>
          </ac:spMkLst>
        </pc:spChg>
        <pc:picChg chg="mod">
          <ac:chgData name="Jaqueline Harvey" userId="86722c02-8c5f-4207-a4fa-cb45ab947134" providerId="ADAL" clId="{F54CBC7D-8CC8-43B3-B27A-12B3B4F5F63E}" dt="2026-07-27T08:19:56.144" v="0"/>
          <ac:picMkLst>
            <pc:docMk/>
            <pc:sldMk cId="3519088832" sldId="265"/>
            <ac:picMk id="3" creationId="{476F2A97-AAE6-D893-D633-A5DAB0DAE99A}"/>
          </ac:picMkLst>
        </pc:picChg>
      </pc:sldChg>
      <pc:sldChg chg="modSp">
        <pc:chgData name="Jaqueline Harvey" userId="86722c02-8c5f-4207-a4fa-cb45ab947134" providerId="ADAL" clId="{F54CBC7D-8CC8-43B3-B27A-12B3B4F5F63E}" dt="2026-07-27T08:19:56.144" v="0"/>
        <pc:sldMkLst>
          <pc:docMk/>
          <pc:sldMk cId="1600800152" sldId="266"/>
        </pc:sldMkLst>
        <pc:spChg chg="mod">
          <ac:chgData name="Jaqueline Harvey" userId="86722c02-8c5f-4207-a4fa-cb45ab947134" providerId="ADAL" clId="{F54CBC7D-8CC8-43B3-B27A-12B3B4F5F63E}" dt="2026-07-27T08:19:56.144" v="0"/>
          <ac:spMkLst>
            <pc:docMk/>
            <pc:sldMk cId="1600800152" sldId="266"/>
            <ac:spMk id="2" creationId="{64859E11-20AD-9DF4-A7A6-3C244FFF696A}"/>
          </ac:spMkLst>
        </pc:spChg>
        <pc:spChg chg="mod">
          <ac:chgData name="Jaqueline Harvey" userId="86722c02-8c5f-4207-a4fa-cb45ab947134" providerId="ADAL" clId="{F54CBC7D-8CC8-43B3-B27A-12B3B4F5F63E}" dt="2026-07-27T08:19:56.144" v="0"/>
          <ac:spMkLst>
            <pc:docMk/>
            <pc:sldMk cId="1600800152" sldId="266"/>
            <ac:spMk id="3" creationId="{BFB5523F-8D78-5D7C-9FCB-676E72C0FCF0}"/>
          </ac:spMkLst>
        </pc:spChg>
        <pc:spChg chg="mod">
          <ac:chgData name="Jaqueline Harvey" userId="86722c02-8c5f-4207-a4fa-cb45ab947134" providerId="ADAL" clId="{F54CBC7D-8CC8-43B3-B27A-12B3B4F5F63E}" dt="2026-07-27T08:19:56.144" v="0"/>
          <ac:spMkLst>
            <pc:docMk/>
            <pc:sldMk cId="1600800152" sldId="266"/>
            <ac:spMk id="4" creationId="{7D519147-93D7-BA7C-55C0-3DB18564918D}"/>
          </ac:spMkLst>
        </pc:spChg>
        <pc:picChg chg="mod">
          <ac:chgData name="Jaqueline Harvey" userId="86722c02-8c5f-4207-a4fa-cb45ab947134" providerId="ADAL" clId="{F54CBC7D-8CC8-43B3-B27A-12B3B4F5F63E}" dt="2026-07-27T08:19:56.144" v="0"/>
          <ac:picMkLst>
            <pc:docMk/>
            <pc:sldMk cId="1600800152" sldId="266"/>
            <ac:picMk id="5" creationId="{F4D38072-B919-19D3-0F53-CB20EF082953}"/>
          </ac:picMkLst>
        </pc:picChg>
      </pc:sldChg>
      <pc:sldChg chg="modSp">
        <pc:chgData name="Jaqueline Harvey" userId="86722c02-8c5f-4207-a4fa-cb45ab947134" providerId="ADAL" clId="{F54CBC7D-8CC8-43B3-B27A-12B3B4F5F63E}" dt="2026-07-27T11:34:59.423" v="115"/>
        <pc:sldMkLst>
          <pc:docMk/>
          <pc:sldMk cId="3192355601" sldId="267"/>
        </pc:sldMkLst>
        <pc:spChg chg="mod">
          <ac:chgData name="Jaqueline Harvey" userId="86722c02-8c5f-4207-a4fa-cb45ab947134" providerId="ADAL" clId="{F54CBC7D-8CC8-43B3-B27A-12B3B4F5F63E}" dt="2026-07-27T11:34:59.423" v="115"/>
          <ac:spMkLst>
            <pc:docMk/>
            <pc:sldMk cId="3192355601" sldId="267"/>
            <ac:spMk id="3" creationId="{6B236850-ECB9-B1F6-2339-828A285AC94F}"/>
          </ac:spMkLst>
        </pc:spChg>
        <pc:spChg chg="mod">
          <ac:chgData name="Jaqueline Harvey" userId="86722c02-8c5f-4207-a4fa-cb45ab947134" providerId="ADAL" clId="{F54CBC7D-8CC8-43B3-B27A-12B3B4F5F63E}" dt="2026-07-27T08:19:56.144" v="0"/>
          <ac:spMkLst>
            <pc:docMk/>
            <pc:sldMk cId="3192355601" sldId="267"/>
            <ac:spMk id="5" creationId="{8FBAF90C-472B-7FFB-22C2-2BF5BAAF156D}"/>
          </ac:spMkLst>
        </pc:spChg>
        <pc:spChg chg="mod">
          <ac:chgData name="Jaqueline Harvey" userId="86722c02-8c5f-4207-a4fa-cb45ab947134" providerId="ADAL" clId="{F54CBC7D-8CC8-43B3-B27A-12B3B4F5F63E}" dt="2026-07-27T08:19:56.144" v="0"/>
          <ac:spMkLst>
            <pc:docMk/>
            <pc:sldMk cId="3192355601" sldId="267"/>
            <ac:spMk id="6" creationId="{74E934A9-3DBB-14F8-3740-3531617206CC}"/>
          </ac:spMkLst>
        </pc:spChg>
        <pc:picChg chg="mod">
          <ac:chgData name="Jaqueline Harvey" userId="86722c02-8c5f-4207-a4fa-cb45ab947134" providerId="ADAL" clId="{F54CBC7D-8CC8-43B3-B27A-12B3B4F5F63E}" dt="2026-07-27T08:19:56.144" v="0"/>
          <ac:picMkLst>
            <pc:docMk/>
            <pc:sldMk cId="3192355601" sldId="267"/>
            <ac:picMk id="4" creationId="{84294116-F269-7159-4F71-ED960BF83EE2}"/>
          </ac:picMkLst>
        </pc:picChg>
      </pc:sldChg>
      <pc:sldChg chg="modSp">
        <pc:chgData name="Jaqueline Harvey" userId="86722c02-8c5f-4207-a4fa-cb45ab947134" providerId="ADAL" clId="{F54CBC7D-8CC8-43B3-B27A-12B3B4F5F63E}" dt="2026-07-27T08:19:56.144" v="0"/>
        <pc:sldMkLst>
          <pc:docMk/>
          <pc:sldMk cId="4000075750" sldId="268"/>
        </pc:sldMkLst>
        <pc:spChg chg="mod">
          <ac:chgData name="Jaqueline Harvey" userId="86722c02-8c5f-4207-a4fa-cb45ab947134" providerId="ADAL" clId="{F54CBC7D-8CC8-43B3-B27A-12B3B4F5F63E}" dt="2026-07-27T08:19:56.144" v="0"/>
          <ac:spMkLst>
            <pc:docMk/>
            <pc:sldMk cId="4000075750" sldId="268"/>
            <ac:spMk id="4" creationId="{C72660B6-514F-CF09-7553-7E4D66FDE2C7}"/>
          </ac:spMkLst>
        </pc:spChg>
        <pc:spChg chg="mod">
          <ac:chgData name="Jaqueline Harvey" userId="86722c02-8c5f-4207-a4fa-cb45ab947134" providerId="ADAL" clId="{F54CBC7D-8CC8-43B3-B27A-12B3B4F5F63E}" dt="2026-07-27T08:19:56.144" v="0"/>
          <ac:spMkLst>
            <pc:docMk/>
            <pc:sldMk cId="4000075750" sldId="268"/>
            <ac:spMk id="6" creationId="{AEBCDFC9-64FD-1437-89CB-C6E8E5CE0C8B}"/>
          </ac:spMkLst>
        </pc:spChg>
        <pc:spChg chg="mod">
          <ac:chgData name="Jaqueline Harvey" userId="86722c02-8c5f-4207-a4fa-cb45ab947134" providerId="ADAL" clId="{F54CBC7D-8CC8-43B3-B27A-12B3B4F5F63E}" dt="2026-07-27T08:19:56.144" v="0"/>
          <ac:spMkLst>
            <pc:docMk/>
            <pc:sldMk cId="4000075750" sldId="268"/>
            <ac:spMk id="7" creationId="{37CF48D6-4C15-461E-7DD4-07A901A58F6C}"/>
          </ac:spMkLst>
        </pc:spChg>
        <pc:spChg chg="mod">
          <ac:chgData name="Jaqueline Harvey" userId="86722c02-8c5f-4207-a4fa-cb45ab947134" providerId="ADAL" clId="{F54CBC7D-8CC8-43B3-B27A-12B3B4F5F63E}" dt="2026-07-27T08:19:56.144" v="0"/>
          <ac:spMkLst>
            <pc:docMk/>
            <pc:sldMk cId="4000075750" sldId="268"/>
            <ac:spMk id="8" creationId="{8966DCA6-D1C8-2B6D-7653-76033D03B732}"/>
          </ac:spMkLst>
        </pc:spChg>
        <pc:spChg chg="mod">
          <ac:chgData name="Jaqueline Harvey" userId="86722c02-8c5f-4207-a4fa-cb45ab947134" providerId="ADAL" clId="{F54CBC7D-8CC8-43B3-B27A-12B3B4F5F63E}" dt="2026-07-27T08:19:56.144" v="0"/>
          <ac:spMkLst>
            <pc:docMk/>
            <pc:sldMk cId="4000075750" sldId="268"/>
            <ac:spMk id="9" creationId="{FB2CBB25-25EB-A324-A81D-D9030FAC4647}"/>
          </ac:spMkLst>
        </pc:spChg>
        <pc:spChg chg="mod">
          <ac:chgData name="Jaqueline Harvey" userId="86722c02-8c5f-4207-a4fa-cb45ab947134" providerId="ADAL" clId="{F54CBC7D-8CC8-43B3-B27A-12B3B4F5F63E}" dt="2026-07-27T08:19:56.144" v="0"/>
          <ac:spMkLst>
            <pc:docMk/>
            <pc:sldMk cId="4000075750" sldId="268"/>
            <ac:spMk id="11" creationId="{ACF7D0BE-7C5B-52C6-C661-889F36348D9A}"/>
          </ac:spMkLst>
        </pc:spChg>
        <pc:picChg chg="mod">
          <ac:chgData name="Jaqueline Harvey" userId="86722c02-8c5f-4207-a4fa-cb45ab947134" providerId="ADAL" clId="{F54CBC7D-8CC8-43B3-B27A-12B3B4F5F63E}" dt="2026-07-27T08:19:56.144" v="0"/>
          <ac:picMkLst>
            <pc:docMk/>
            <pc:sldMk cId="4000075750" sldId="268"/>
            <ac:picMk id="3" creationId="{AE0CE102-16A8-F45C-360B-6EC3067B20CF}"/>
          </ac:picMkLst>
        </pc:picChg>
      </pc:sldChg>
      <pc:sldChg chg="modSp">
        <pc:chgData name="Jaqueline Harvey" userId="86722c02-8c5f-4207-a4fa-cb45ab947134" providerId="ADAL" clId="{F54CBC7D-8CC8-43B3-B27A-12B3B4F5F63E}" dt="2026-07-27T08:19:56.144" v="0"/>
        <pc:sldMkLst>
          <pc:docMk/>
          <pc:sldMk cId="2372977107" sldId="269"/>
        </pc:sldMkLst>
        <pc:spChg chg="mod">
          <ac:chgData name="Jaqueline Harvey" userId="86722c02-8c5f-4207-a4fa-cb45ab947134" providerId="ADAL" clId="{F54CBC7D-8CC8-43B3-B27A-12B3B4F5F63E}" dt="2026-07-27T08:19:56.144" v="0"/>
          <ac:spMkLst>
            <pc:docMk/>
            <pc:sldMk cId="2372977107" sldId="269"/>
            <ac:spMk id="4" creationId="{178A5ED0-0915-EEAC-060B-9A86D569A400}"/>
          </ac:spMkLst>
        </pc:spChg>
        <pc:spChg chg="mod">
          <ac:chgData name="Jaqueline Harvey" userId="86722c02-8c5f-4207-a4fa-cb45ab947134" providerId="ADAL" clId="{F54CBC7D-8CC8-43B3-B27A-12B3B4F5F63E}" dt="2026-07-27T08:19:56.144" v="0"/>
          <ac:spMkLst>
            <pc:docMk/>
            <pc:sldMk cId="2372977107" sldId="269"/>
            <ac:spMk id="6" creationId="{59FAD469-208D-5480-8937-C11B37CD4D46}"/>
          </ac:spMkLst>
        </pc:spChg>
        <pc:spChg chg="mod">
          <ac:chgData name="Jaqueline Harvey" userId="86722c02-8c5f-4207-a4fa-cb45ab947134" providerId="ADAL" clId="{F54CBC7D-8CC8-43B3-B27A-12B3B4F5F63E}" dt="2026-07-27T08:19:56.144" v="0"/>
          <ac:spMkLst>
            <pc:docMk/>
            <pc:sldMk cId="2372977107" sldId="269"/>
            <ac:spMk id="7" creationId="{B8189615-FB6D-D0DC-4AC3-5D115ABBC836}"/>
          </ac:spMkLst>
        </pc:spChg>
        <pc:spChg chg="mod">
          <ac:chgData name="Jaqueline Harvey" userId="86722c02-8c5f-4207-a4fa-cb45ab947134" providerId="ADAL" clId="{F54CBC7D-8CC8-43B3-B27A-12B3B4F5F63E}" dt="2026-07-27T08:19:56.144" v="0"/>
          <ac:spMkLst>
            <pc:docMk/>
            <pc:sldMk cId="2372977107" sldId="269"/>
            <ac:spMk id="8" creationId="{A3D62F9E-98B5-47B8-B0C6-DDB896D5FDF5}"/>
          </ac:spMkLst>
        </pc:spChg>
        <pc:spChg chg="mod">
          <ac:chgData name="Jaqueline Harvey" userId="86722c02-8c5f-4207-a4fa-cb45ab947134" providerId="ADAL" clId="{F54CBC7D-8CC8-43B3-B27A-12B3B4F5F63E}" dt="2026-07-27T08:19:56.144" v="0"/>
          <ac:spMkLst>
            <pc:docMk/>
            <pc:sldMk cId="2372977107" sldId="269"/>
            <ac:spMk id="9" creationId="{0CEC92B7-3219-0F65-8925-E1B69A4EEF22}"/>
          </ac:spMkLst>
        </pc:spChg>
        <pc:spChg chg="mod">
          <ac:chgData name="Jaqueline Harvey" userId="86722c02-8c5f-4207-a4fa-cb45ab947134" providerId="ADAL" clId="{F54CBC7D-8CC8-43B3-B27A-12B3B4F5F63E}" dt="2026-07-27T08:19:56.144" v="0"/>
          <ac:spMkLst>
            <pc:docMk/>
            <pc:sldMk cId="2372977107" sldId="269"/>
            <ac:spMk id="11" creationId="{CBAD1967-3BCC-4464-78BC-305AFF6B4A5D}"/>
          </ac:spMkLst>
        </pc:spChg>
        <pc:picChg chg="mod">
          <ac:chgData name="Jaqueline Harvey" userId="86722c02-8c5f-4207-a4fa-cb45ab947134" providerId="ADAL" clId="{F54CBC7D-8CC8-43B3-B27A-12B3B4F5F63E}" dt="2026-07-27T08:19:56.144" v="0"/>
          <ac:picMkLst>
            <pc:docMk/>
            <pc:sldMk cId="2372977107" sldId="269"/>
            <ac:picMk id="3" creationId="{DFFA164D-CA7F-B6D7-9F36-E5B52F2C9F83}"/>
          </ac:picMkLst>
        </pc:picChg>
      </pc:sldChg>
      <pc:sldChg chg="addSp modSp">
        <pc:chgData name="Jaqueline Harvey" userId="86722c02-8c5f-4207-a4fa-cb45ab947134" providerId="ADAL" clId="{F54CBC7D-8CC8-43B3-B27A-12B3B4F5F63E}" dt="2026-07-27T08:29:20.744" v="2"/>
        <pc:sldMkLst>
          <pc:docMk/>
          <pc:sldMk cId="3840203011" sldId="269"/>
        </pc:sldMkLst>
        <pc:spChg chg="add mod">
          <ac:chgData name="Jaqueline Harvey" userId="86722c02-8c5f-4207-a4fa-cb45ab947134" providerId="ADAL" clId="{F54CBC7D-8CC8-43B3-B27A-12B3B4F5F63E}" dt="2026-07-27T08:29:20.744" v="2"/>
          <ac:spMkLst>
            <pc:docMk/>
            <pc:sldMk cId="3840203011" sldId="269"/>
            <ac:spMk id="8" creationId="{AFBE3004-EEDB-E9C8-1A8B-53DD717E306B}"/>
          </ac:spMkLst>
        </pc:spChg>
        <pc:spChg chg="add mod">
          <ac:chgData name="Jaqueline Harvey" userId="86722c02-8c5f-4207-a4fa-cb45ab947134" providerId="ADAL" clId="{F54CBC7D-8CC8-43B3-B27A-12B3B4F5F63E}" dt="2026-07-27T08:29:20.744" v="2"/>
          <ac:spMkLst>
            <pc:docMk/>
            <pc:sldMk cId="3840203011" sldId="269"/>
            <ac:spMk id="9" creationId="{CD4B5200-FE57-B5C3-2709-6565F72B28E7}"/>
          </ac:spMkLst>
        </pc:spChg>
        <pc:spChg chg="add mod">
          <ac:chgData name="Jaqueline Harvey" userId="86722c02-8c5f-4207-a4fa-cb45ab947134" providerId="ADAL" clId="{F54CBC7D-8CC8-43B3-B27A-12B3B4F5F63E}" dt="2026-07-27T08:29:20.744" v="2"/>
          <ac:spMkLst>
            <pc:docMk/>
            <pc:sldMk cId="3840203011" sldId="269"/>
            <ac:spMk id="10" creationId="{23114505-B83C-D026-BB3F-0FD628DEA091}"/>
          </ac:spMkLst>
        </pc:spChg>
        <pc:spChg chg="add mod">
          <ac:chgData name="Jaqueline Harvey" userId="86722c02-8c5f-4207-a4fa-cb45ab947134" providerId="ADAL" clId="{F54CBC7D-8CC8-43B3-B27A-12B3B4F5F63E}" dt="2026-07-27T08:29:20.744" v="2"/>
          <ac:spMkLst>
            <pc:docMk/>
            <pc:sldMk cId="3840203011" sldId="269"/>
            <ac:spMk id="11" creationId="{7C17E3E8-5900-872C-D001-755A20276A7E}"/>
          </ac:spMkLst>
        </pc:spChg>
        <pc:spChg chg="add mod">
          <ac:chgData name="Jaqueline Harvey" userId="86722c02-8c5f-4207-a4fa-cb45ab947134" providerId="ADAL" clId="{F54CBC7D-8CC8-43B3-B27A-12B3B4F5F63E}" dt="2026-07-27T08:29:20.744" v="2"/>
          <ac:spMkLst>
            <pc:docMk/>
            <pc:sldMk cId="3840203011" sldId="269"/>
            <ac:spMk id="12" creationId="{9F5531F4-7041-66ED-7DCE-2E5C6DD0D138}"/>
          </ac:spMkLst>
        </pc:spChg>
        <pc:spChg chg="add mod">
          <ac:chgData name="Jaqueline Harvey" userId="86722c02-8c5f-4207-a4fa-cb45ab947134" providerId="ADAL" clId="{F54CBC7D-8CC8-43B3-B27A-12B3B4F5F63E}" dt="2026-07-27T08:29:20.744" v="2"/>
          <ac:spMkLst>
            <pc:docMk/>
            <pc:sldMk cId="3840203011" sldId="269"/>
            <ac:spMk id="13" creationId="{A9855CB8-7C01-B64E-0ED0-9DAC449A6041}"/>
          </ac:spMkLst>
        </pc:spChg>
        <pc:spChg chg="add mod">
          <ac:chgData name="Jaqueline Harvey" userId="86722c02-8c5f-4207-a4fa-cb45ab947134" providerId="ADAL" clId="{F54CBC7D-8CC8-43B3-B27A-12B3B4F5F63E}" dt="2026-07-27T08:29:20.744" v="2"/>
          <ac:spMkLst>
            <pc:docMk/>
            <pc:sldMk cId="3840203011" sldId="269"/>
            <ac:spMk id="14" creationId="{F9866B6B-C2E5-F4B6-0ADC-FD54562A576C}"/>
          </ac:spMkLst>
        </pc:spChg>
        <pc:spChg chg="add mod">
          <ac:chgData name="Jaqueline Harvey" userId="86722c02-8c5f-4207-a4fa-cb45ab947134" providerId="ADAL" clId="{F54CBC7D-8CC8-43B3-B27A-12B3B4F5F63E}" dt="2026-07-27T08:29:20.744" v="2"/>
          <ac:spMkLst>
            <pc:docMk/>
            <pc:sldMk cId="3840203011" sldId="269"/>
            <ac:spMk id="15" creationId="{03AC2A3D-00D5-BFC8-9313-20A0F37543D9}"/>
          </ac:spMkLst>
        </pc:spChg>
        <pc:cxnChg chg="add mod">
          <ac:chgData name="Jaqueline Harvey" userId="86722c02-8c5f-4207-a4fa-cb45ab947134" providerId="ADAL" clId="{F54CBC7D-8CC8-43B3-B27A-12B3B4F5F63E}" dt="2026-07-27T08:29:20.744" v="2"/>
          <ac:cxnSpMkLst>
            <pc:docMk/>
            <pc:sldMk cId="3840203011" sldId="269"/>
            <ac:cxnSpMk id="18" creationId="{A9719DC9-5FC1-5614-EA72-1796878E4D69}"/>
          </ac:cxnSpMkLst>
        </pc:cxnChg>
        <pc:cxnChg chg="add mod">
          <ac:chgData name="Jaqueline Harvey" userId="86722c02-8c5f-4207-a4fa-cb45ab947134" providerId="ADAL" clId="{F54CBC7D-8CC8-43B3-B27A-12B3B4F5F63E}" dt="2026-07-27T08:29:20.744" v="2"/>
          <ac:cxnSpMkLst>
            <pc:docMk/>
            <pc:sldMk cId="3840203011" sldId="269"/>
            <ac:cxnSpMk id="23" creationId="{1BB749CC-FB2C-6564-4498-3E2F3AAC1677}"/>
          </ac:cxnSpMkLst>
        </pc:cxnChg>
      </pc:sldChg>
      <pc:sldChg chg="addSp modSp modAnim">
        <pc:chgData name="Jaqueline Harvey" userId="86722c02-8c5f-4207-a4fa-cb45ab947134" providerId="ADAL" clId="{F54CBC7D-8CC8-43B3-B27A-12B3B4F5F63E}" dt="2026-07-27T08:30:04.044" v="3"/>
        <pc:sldMkLst>
          <pc:docMk/>
          <pc:sldMk cId="738410782" sldId="270"/>
        </pc:sldMkLst>
        <pc:spChg chg="add mod">
          <ac:chgData name="Jaqueline Harvey" userId="86722c02-8c5f-4207-a4fa-cb45ab947134" providerId="ADAL" clId="{F54CBC7D-8CC8-43B3-B27A-12B3B4F5F63E}" dt="2026-07-27T08:30:04.044" v="3"/>
          <ac:spMkLst>
            <pc:docMk/>
            <pc:sldMk cId="738410782" sldId="270"/>
            <ac:spMk id="10" creationId="{390056F3-CE5D-B184-56E6-016E10E06F88}"/>
          </ac:spMkLst>
        </pc:spChg>
        <pc:spChg chg="add mod">
          <ac:chgData name="Jaqueline Harvey" userId="86722c02-8c5f-4207-a4fa-cb45ab947134" providerId="ADAL" clId="{F54CBC7D-8CC8-43B3-B27A-12B3B4F5F63E}" dt="2026-07-27T08:30:04.044" v="3"/>
          <ac:spMkLst>
            <pc:docMk/>
            <pc:sldMk cId="738410782" sldId="270"/>
            <ac:spMk id="11" creationId="{067AC5A3-E92A-D03C-741C-9F1AF201333B}"/>
          </ac:spMkLst>
        </pc:spChg>
        <pc:spChg chg="add mod">
          <ac:chgData name="Jaqueline Harvey" userId="86722c02-8c5f-4207-a4fa-cb45ab947134" providerId="ADAL" clId="{F54CBC7D-8CC8-43B3-B27A-12B3B4F5F63E}" dt="2026-07-27T08:30:04.044" v="3"/>
          <ac:spMkLst>
            <pc:docMk/>
            <pc:sldMk cId="738410782" sldId="270"/>
            <ac:spMk id="12" creationId="{2712DE17-1584-37C6-79E0-978F99CC60CE}"/>
          </ac:spMkLst>
        </pc:spChg>
        <pc:spChg chg="add mod">
          <ac:chgData name="Jaqueline Harvey" userId="86722c02-8c5f-4207-a4fa-cb45ab947134" providerId="ADAL" clId="{F54CBC7D-8CC8-43B3-B27A-12B3B4F5F63E}" dt="2026-07-27T08:30:04.044" v="3"/>
          <ac:spMkLst>
            <pc:docMk/>
            <pc:sldMk cId="738410782" sldId="270"/>
            <ac:spMk id="13" creationId="{56E3F410-A043-AB4D-C5E3-A5CE1CA35737}"/>
          </ac:spMkLst>
        </pc:spChg>
        <pc:spChg chg="add mod">
          <ac:chgData name="Jaqueline Harvey" userId="86722c02-8c5f-4207-a4fa-cb45ab947134" providerId="ADAL" clId="{F54CBC7D-8CC8-43B3-B27A-12B3B4F5F63E}" dt="2026-07-27T08:30:04.044" v="3"/>
          <ac:spMkLst>
            <pc:docMk/>
            <pc:sldMk cId="738410782" sldId="270"/>
            <ac:spMk id="14" creationId="{352A663B-85A0-7881-F2B1-B8C0E67D8AD8}"/>
          </ac:spMkLst>
        </pc:spChg>
        <pc:spChg chg="add mod">
          <ac:chgData name="Jaqueline Harvey" userId="86722c02-8c5f-4207-a4fa-cb45ab947134" providerId="ADAL" clId="{F54CBC7D-8CC8-43B3-B27A-12B3B4F5F63E}" dt="2026-07-27T08:30:04.044" v="3"/>
          <ac:spMkLst>
            <pc:docMk/>
            <pc:sldMk cId="738410782" sldId="270"/>
            <ac:spMk id="15" creationId="{80E8FA2F-5FE3-CAAD-5C56-1650B9055F6A}"/>
          </ac:spMkLst>
        </pc:spChg>
        <pc:spChg chg="add mod">
          <ac:chgData name="Jaqueline Harvey" userId="86722c02-8c5f-4207-a4fa-cb45ab947134" providerId="ADAL" clId="{F54CBC7D-8CC8-43B3-B27A-12B3B4F5F63E}" dt="2026-07-27T08:30:04.044" v="3"/>
          <ac:spMkLst>
            <pc:docMk/>
            <pc:sldMk cId="738410782" sldId="270"/>
            <ac:spMk id="16" creationId="{F2BF6A82-7168-9BBF-4983-5C219FC27B2F}"/>
          </ac:spMkLst>
        </pc:spChg>
        <pc:spChg chg="add mod">
          <ac:chgData name="Jaqueline Harvey" userId="86722c02-8c5f-4207-a4fa-cb45ab947134" providerId="ADAL" clId="{F54CBC7D-8CC8-43B3-B27A-12B3B4F5F63E}" dt="2026-07-27T08:30:04.044" v="3"/>
          <ac:spMkLst>
            <pc:docMk/>
            <pc:sldMk cId="738410782" sldId="270"/>
            <ac:spMk id="17" creationId="{E0D86FFF-4E9B-5676-2733-ECB13A63C74F}"/>
          </ac:spMkLst>
        </pc:spChg>
        <pc:cxnChg chg="add mod">
          <ac:chgData name="Jaqueline Harvey" userId="86722c02-8c5f-4207-a4fa-cb45ab947134" providerId="ADAL" clId="{F54CBC7D-8CC8-43B3-B27A-12B3B4F5F63E}" dt="2026-07-27T08:30:04.044" v="3"/>
          <ac:cxnSpMkLst>
            <pc:docMk/>
            <pc:sldMk cId="738410782" sldId="270"/>
            <ac:cxnSpMk id="8" creationId="{4F6BF3CA-371E-963C-6659-ECCE636A35DF}"/>
          </ac:cxnSpMkLst>
        </pc:cxnChg>
        <pc:cxnChg chg="add mod">
          <ac:chgData name="Jaqueline Harvey" userId="86722c02-8c5f-4207-a4fa-cb45ab947134" providerId="ADAL" clId="{F54CBC7D-8CC8-43B3-B27A-12B3B4F5F63E}" dt="2026-07-27T08:30:04.044" v="3"/>
          <ac:cxnSpMkLst>
            <pc:docMk/>
            <pc:sldMk cId="738410782" sldId="270"/>
            <ac:cxnSpMk id="9" creationId="{44B9C3A5-D8BD-739F-4D26-B6B497A250ED}"/>
          </ac:cxnSpMkLst>
        </pc:cxnChg>
      </pc:sldChg>
      <pc:sldChg chg="modSp">
        <pc:chgData name="Jaqueline Harvey" userId="86722c02-8c5f-4207-a4fa-cb45ab947134" providerId="ADAL" clId="{F54CBC7D-8CC8-43B3-B27A-12B3B4F5F63E}" dt="2026-07-27T10:56:31.023" v="30"/>
        <pc:sldMkLst>
          <pc:docMk/>
          <pc:sldMk cId="1161979269" sldId="272"/>
        </pc:sldMkLst>
        <pc:spChg chg="mod">
          <ac:chgData name="Jaqueline Harvey" userId="86722c02-8c5f-4207-a4fa-cb45ab947134" providerId="ADAL" clId="{F54CBC7D-8CC8-43B3-B27A-12B3B4F5F63E}" dt="2026-07-27T10:56:31.023" v="30"/>
          <ac:spMkLst>
            <pc:docMk/>
            <pc:sldMk cId="1161979269" sldId="272"/>
            <ac:spMk id="3" creationId="{8C0D4B6B-9CC5-9969-FE06-F2D8300FCC11}"/>
          </ac:spMkLst>
        </pc:spChg>
      </pc:sldChg>
      <pc:sldChg chg="modSp">
        <pc:chgData name="Jaqueline Harvey" userId="86722c02-8c5f-4207-a4fa-cb45ab947134" providerId="ADAL" clId="{F54CBC7D-8CC8-43B3-B27A-12B3B4F5F63E}" dt="2026-07-27T10:47:05.789" v="5"/>
        <pc:sldMkLst>
          <pc:docMk/>
          <pc:sldMk cId="3661797188" sldId="273"/>
        </pc:sldMkLst>
        <pc:spChg chg="mod">
          <ac:chgData name="Jaqueline Harvey" userId="86722c02-8c5f-4207-a4fa-cb45ab947134" providerId="ADAL" clId="{F54CBC7D-8CC8-43B3-B27A-12B3B4F5F63E}" dt="2026-07-27T10:47:05.789" v="5"/>
          <ac:spMkLst>
            <pc:docMk/>
            <pc:sldMk cId="3661797188" sldId="273"/>
            <ac:spMk id="3" creationId="{739B6B12-E628-57F2-E7B8-0B358AB8F762}"/>
          </ac:spMkLst>
        </pc:spChg>
      </pc:sldChg>
      <pc:sldChg chg="modSp">
        <pc:chgData name="Jaqueline Harvey" userId="86722c02-8c5f-4207-a4fa-cb45ab947134" providerId="ADAL" clId="{F54CBC7D-8CC8-43B3-B27A-12B3B4F5F63E}" dt="2026-07-27T10:50:40.115" v="8" actId="1076"/>
        <pc:sldMkLst>
          <pc:docMk/>
          <pc:sldMk cId="2309690574" sldId="276"/>
        </pc:sldMkLst>
        <pc:picChg chg="mod">
          <ac:chgData name="Jaqueline Harvey" userId="86722c02-8c5f-4207-a4fa-cb45ab947134" providerId="ADAL" clId="{F54CBC7D-8CC8-43B3-B27A-12B3B4F5F63E}" dt="2026-07-27T10:50:40.115" v="8" actId="1076"/>
          <ac:picMkLst>
            <pc:docMk/>
            <pc:sldMk cId="2309690574" sldId="276"/>
            <ac:picMk id="9" creationId="{C3C01552-6027-EAD6-A647-37C613240BD9}"/>
          </ac:picMkLst>
        </pc:picChg>
      </pc:sldChg>
      <pc:sldChg chg="ord">
        <pc:chgData name="Jaqueline Harvey" userId="86722c02-8c5f-4207-a4fa-cb45ab947134" providerId="ADAL" clId="{F54CBC7D-8CC8-43B3-B27A-12B3B4F5F63E}" dt="2026-07-27T10:50:11.560" v="6"/>
        <pc:sldMkLst>
          <pc:docMk/>
          <pc:sldMk cId="1409583672" sldId="277"/>
        </pc:sldMkLst>
      </pc:sldChg>
      <pc:sldChg chg="modSp">
        <pc:chgData name="Jaqueline Harvey" userId="86722c02-8c5f-4207-a4fa-cb45ab947134" providerId="ADAL" clId="{F54CBC7D-8CC8-43B3-B27A-12B3B4F5F63E}" dt="2026-07-27T10:51:14.454" v="9"/>
        <pc:sldMkLst>
          <pc:docMk/>
          <pc:sldMk cId="2187541190" sldId="278"/>
        </pc:sldMkLst>
        <pc:spChg chg="mod">
          <ac:chgData name="Jaqueline Harvey" userId="86722c02-8c5f-4207-a4fa-cb45ab947134" providerId="ADAL" clId="{F54CBC7D-8CC8-43B3-B27A-12B3B4F5F63E}" dt="2026-07-27T10:51:14.454" v="9"/>
          <ac:spMkLst>
            <pc:docMk/>
            <pc:sldMk cId="2187541190" sldId="278"/>
            <ac:spMk id="3" creationId="{D7C173A2-2971-4B90-0959-C8DFEEB7219C}"/>
          </ac:spMkLst>
        </pc:spChg>
      </pc:sldChg>
      <pc:sldChg chg="addSp modSp">
        <pc:chgData name="Jaqueline Harvey" userId="86722c02-8c5f-4207-a4fa-cb45ab947134" providerId="ADAL" clId="{F54CBC7D-8CC8-43B3-B27A-12B3B4F5F63E}" dt="2026-07-27T10:52:08.836" v="12" actId="1076"/>
        <pc:sldMkLst>
          <pc:docMk/>
          <pc:sldMk cId="2713885617" sldId="279"/>
        </pc:sldMkLst>
        <pc:picChg chg="add mod">
          <ac:chgData name="Jaqueline Harvey" userId="86722c02-8c5f-4207-a4fa-cb45ab947134" providerId="ADAL" clId="{F54CBC7D-8CC8-43B3-B27A-12B3B4F5F63E}" dt="2026-07-27T10:52:08.836" v="12" actId="1076"/>
          <ac:picMkLst>
            <pc:docMk/>
            <pc:sldMk cId="2713885617" sldId="279"/>
            <ac:picMk id="8" creationId="{3518F150-D416-7C86-0137-4CDB973E4BE3}"/>
          </ac:picMkLst>
        </pc:picChg>
      </pc:sldChg>
      <pc:sldChg chg="ord">
        <pc:chgData name="Jaqueline Harvey" userId="86722c02-8c5f-4207-a4fa-cb45ab947134" providerId="ADAL" clId="{F54CBC7D-8CC8-43B3-B27A-12B3B4F5F63E}" dt="2026-07-27T10:52:22.164" v="13"/>
        <pc:sldMkLst>
          <pc:docMk/>
          <pc:sldMk cId="48613848" sldId="280"/>
        </pc:sldMkLst>
      </pc:sldChg>
      <pc:sldChg chg="addSp modSp ord">
        <pc:chgData name="Jaqueline Harvey" userId="86722c02-8c5f-4207-a4fa-cb45ab947134" providerId="ADAL" clId="{F54CBC7D-8CC8-43B3-B27A-12B3B4F5F63E}" dt="2026-07-27T10:54:45.813" v="19" actId="1076"/>
        <pc:sldMkLst>
          <pc:docMk/>
          <pc:sldMk cId="2283344077" sldId="281"/>
        </pc:sldMkLst>
        <pc:picChg chg="add mod">
          <ac:chgData name="Jaqueline Harvey" userId="86722c02-8c5f-4207-a4fa-cb45ab947134" providerId="ADAL" clId="{F54CBC7D-8CC8-43B3-B27A-12B3B4F5F63E}" dt="2026-07-27T10:54:45.813" v="19" actId="1076"/>
          <ac:picMkLst>
            <pc:docMk/>
            <pc:sldMk cId="2283344077" sldId="281"/>
            <ac:picMk id="8" creationId="{AF7F9DB4-9B77-C0F2-CCDF-9C28661CDFF2}"/>
          </ac:picMkLst>
        </pc:picChg>
      </pc:sldChg>
      <pc:sldChg chg="modSp">
        <pc:chgData name="Jaqueline Harvey" userId="86722c02-8c5f-4207-a4fa-cb45ab947134" providerId="ADAL" clId="{F54CBC7D-8CC8-43B3-B27A-12B3B4F5F63E}" dt="2026-07-27T10:54:09.597" v="15" actId="1076"/>
        <pc:sldMkLst>
          <pc:docMk/>
          <pc:sldMk cId="1707276060" sldId="282"/>
        </pc:sldMkLst>
        <pc:spChg chg="mod">
          <ac:chgData name="Jaqueline Harvey" userId="86722c02-8c5f-4207-a4fa-cb45ab947134" providerId="ADAL" clId="{F54CBC7D-8CC8-43B3-B27A-12B3B4F5F63E}" dt="2026-07-27T10:53:59.674" v="14"/>
          <ac:spMkLst>
            <pc:docMk/>
            <pc:sldMk cId="1707276060" sldId="282"/>
            <ac:spMk id="3" creationId="{297E6922-B299-FCA4-4E0C-D78E8D53E751}"/>
          </ac:spMkLst>
        </pc:spChg>
        <pc:picChg chg="mod">
          <ac:chgData name="Jaqueline Harvey" userId="86722c02-8c5f-4207-a4fa-cb45ab947134" providerId="ADAL" clId="{F54CBC7D-8CC8-43B3-B27A-12B3B4F5F63E}" dt="2026-07-27T10:54:09.597" v="15" actId="1076"/>
          <ac:picMkLst>
            <pc:docMk/>
            <pc:sldMk cId="1707276060" sldId="282"/>
            <ac:picMk id="7" creationId="{D4DFAE86-39F8-A200-BF51-C6B2879FBCD7}"/>
          </ac:picMkLst>
        </pc:picChg>
      </pc:sldChg>
      <pc:sldChg chg="addSp modSp">
        <pc:chgData name="Jaqueline Harvey" userId="86722c02-8c5f-4207-a4fa-cb45ab947134" providerId="ADAL" clId="{F54CBC7D-8CC8-43B3-B27A-12B3B4F5F63E}" dt="2026-07-27T10:55:20.453" v="24" actId="1076"/>
        <pc:sldMkLst>
          <pc:docMk/>
          <pc:sldMk cId="105964984" sldId="283"/>
        </pc:sldMkLst>
        <pc:picChg chg="add mod">
          <ac:chgData name="Jaqueline Harvey" userId="86722c02-8c5f-4207-a4fa-cb45ab947134" providerId="ADAL" clId="{F54CBC7D-8CC8-43B3-B27A-12B3B4F5F63E}" dt="2026-07-27T10:55:20.453" v="24" actId="1076"/>
          <ac:picMkLst>
            <pc:docMk/>
            <pc:sldMk cId="105964984" sldId="283"/>
            <ac:picMk id="8" creationId="{80DE7D5D-AE86-DA8D-D47C-635E8A7B6E0C}"/>
          </ac:picMkLst>
        </pc:picChg>
      </pc:sldChg>
      <pc:sldChg chg="addSp delSp modSp">
        <pc:chgData name="Jaqueline Harvey" userId="86722c02-8c5f-4207-a4fa-cb45ab947134" providerId="ADAL" clId="{F54CBC7D-8CC8-43B3-B27A-12B3B4F5F63E}" dt="2026-07-27T10:55:47.159" v="28" actId="1076"/>
        <pc:sldMkLst>
          <pc:docMk/>
          <pc:sldMk cId="2243310797" sldId="284"/>
        </pc:sldMkLst>
        <pc:spChg chg="add mod">
          <ac:chgData name="Jaqueline Harvey" userId="86722c02-8c5f-4207-a4fa-cb45ab947134" providerId="ADAL" clId="{F54CBC7D-8CC8-43B3-B27A-12B3B4F5F63E}" dt="2026-07-27T10:55:39.547" v="25" actId="478"/>
          <ac:spMkLst>
            <pc:docMk/>
            <pc:sldMk cId="2243310797" sldId="284"/>
            <ac:spMk id="2" creationId="{122C6DBE-FF3E-D967-DFE1-492F3908AE63}"/>
          </ac:spMkLst>
        </pc:spChg>
        <pc:picChg chg="add mod">
          <ac:chgData name="Jaqueline Harvey" userId="86722c02-8c5f-4207-a4fa-cb45ab947134" providerId="ADAL" clId="{F54CBC7D-8CC8-43B3-B27A-12B3B4F5F63E}" dt="2026-07-27T10:55:47.159" v="28" actId="1076"/>
          <ac:picMkLst>
            <pc:docMk/>
            <pc:sldMk cId="2243310797" sldId="284"/>
            <ac:picMk id="3" creationId="{9C975E29-7213-7D8F-4E3B-58D89C6F026A}"/>
          </ac:picMkLst>
        </pc:picChg>
        <pc:picChg chg="del">
          <ac:chgData name="Jaqueline Harvey" userId="86722c02-8c5f-4207-a4fa-cb45ab947134" providerId="ADAL" clId="{F54CBC7D-8CC8-43B3-B27A-12B3B4F5F63E}" dt="2026-07-27T10:55:39.547" v="25" actId="478"/>
          <ac:picMkLst>
            <pc:docMk/>
            <pc:sldMk cId="2243310797" sldId="284"/>
            <ac:picMk id="8" creationId="{924F13AB-F0B8-7CBC-583D-6C97386E522F}"/>
          </ac:picMkLst>
        </pc:picChg>
      </pc:sldChg>
      <pc:sldChg chg="ord">
        <pc:chgData name="Jaqueline Harvey" userId="86722c02-8c5f-4207-a4fa-cb45ab947134" providerId="ADAL" clId="{F54CBC7D-8CC8-43B3-B27A-12B3B4F5F63E}" dt="2026-07-27T10:55:57.081" v="29"/>
        <pc:sldMkLst>
          <pc:docMk/>
          <pc:sldMk cId="842687015" sldId="285"/>
        </pc:sldMkLst>
      </pc:sldChg>
      <pc:sldChg chg="addSp modSp ord">
        <pc:chgData name="Jaqueline Harvey" userId="86722c02-8c5f-4207-a4fa-cb45ab947134" providerId="ADAL" clId="{F54CBC7D-8CC8-43B3-B27A-12B3B4F5F63E}" dt="2026-07-27T10:58:51.853" v="35"/>
        <pc:sldMkLst>
          <pc:docMk/>
          <pc:sldMk cId="2698007636" sldId="286"/>
        </pc:sldMkLst>
        <pc:graphicFrameChg chg="add mod">
          <ac:chgData name="Jaqueline Harvey" userId="86722c02-8c5f-4207-a4fa-cb45ab947134" providerId="ADAL" clId="{F54CBC7D-8CC8-43B3-B27A-12B3B4F5F63E}" dt="2026-07-27T10:58:51.853" v="35"/>
          <ac:graphicFrameMkLst>
            <pc:docMk/>
            <pc:sldMk cId="2698007636" sldId="286"/>
            <ac:graphicFrameMk id="8" creationId="{860121B2-868B-3664-5449-A7787D941993}"/>
          </ac:graphicFrameMkLst>
        </pc:graphicFrameChg>
      </pc:sldChg>
      <pc:sldChg chg="addSp modSp">
        <pc:chgData name="Jaqueline Harvey" userId="86722c02-8c5f-4207-a4fa-cb45ab947134" providerId="ADAL" clId="{F54CBC7D-8CC8-43B3-B27A-12B3B4F5F63E}" dt="2026-07-27T10:56:51.022" v="31"/>
        <pc:sldMkLst>
          <pc:docMk/>
          <pc:sldMk cId="4115624949" sldId="287"/>
        </pc:sldMkLst>
        <pc:graphicFrameChg chg="add mod">
          <ac:chgData name="Jaqueline Harvey" userId="86722c02-8c5f-4207-a4fa-cb45ab947134" providerId="ADAL" clId="{F54CBC7D-8CC8-43B3-B27A-12B3B4F5F63E}" dt="2026-07-27T10:56:51.022" v="31"/>
          <ac:graphicFrameMkLst>
            <pc:docMk/>
            <pc:sldMk cId="4115624949" sldId="287"/>
            <ac:graphicFrameMk id="8" creationId="{A38108C8-635E-FD3D-3F86-6CEB817546EE}"/>
          </ac:graphicFrameMkLst>
        </pc:graphicFrameChg>
      </pc:sldChg>
      <pc:sldChg chg="modSp">
        <pc:chgData name="Jaqueline Harvey" userId="86722c02-8c5f-4207-a4fa-cb45ab947134" providerId="ADAL" clId="{F54CBC7D-8CC8-43B3-B27A-12B3B4F5F63E}" dt="2026-07-27T10:57:17.083" v="32"/>
        <pc:sldMkLst>
          <pc:docMk/>
          <pc:sldMk cId="2822033411" sldId="288"/>
        </pc:sldMkLst>
        <pc:spChg chg="mod">
          <ac:chgData name="Jaqueline Harvey" userId="86722c02-8c5f-4207-a4fa-cb45ab947134" providerId="ADAL" clId="{F54CBC7D-8CC8-43B3-B27A-12B3B4F5F63E}" dt="2026-07-27T10:57:17.083" v="32"/>
          <ac:spMkLst>
            <pc:docMk/>
            <pc:sldMk cId="2822033411" sldId="288"/>
            <ac:spMk id="3" creationId="{7DA2560B-7F26-C090-E828-89DAEAA800FB}"/>
          </ac:spMkLst>
        </pc:spChg>
      </pc:sldChg>
      <pc:sldChg chg="addSp modSp">
        <pc:chgData name="Jaqueline Harvey" userId="86722c02-8c5f-4207-a4fa-cb45ab947134" providerId="ADAL" clId="{F54CBC7D-8CC8-43B3-B27A-12B3B4F5F63E}" dt="2026-07-27T11:01:57.514" v="42"/>
        <pc:sldMkLst>
          <pc:docMk/>
          <pc:sldMk cId="1682437564" sldId="289"/>
        </pc:sldMkLst>
        <pc:spChg chg="add mod">
          <ac:chgData name="Jaqueline Harvey" userId="86722c02-8c5f-4207-a4fa-cb45ab947134" providerId="ADAL" clId="{F54CBC7D-8CC8-43B3-B27A-12B3B4F5F63E}" dt="2026-07-27T11:01:57.514" v="42"/>
          <ac:spMkLst>
            <pc:docMk/>
            <pc:sldMk cId="1682437564" sldId="289"/>
            <ac:spMk id="8" creationId="{51E12AAE-CDA0-6EB3-A60B-549F7CD117F3}"/>
          </ac:spMkLst>
        </pc:spChg>
      </pc:sldChg>
      <pc:sldChg chg="addSp modSp">
        <pc:chgData name="Jaqueline Harvey" userId="86722c02-8c5f-4207-a4fa-cb45ab947134" providerId="ADAL" clId="{F54CBC7D-8CC8-43B3-B27A-12B3B4F5F63E}" dt="2026-07-27T11:00:18.076" v="39"/>
        <pc:sldMkLst>
          <pc:docMk/>
          <pc:sldMk cId="161962476" sldId="291"/>
        </pc:sldMkLst>
        <pc:spChg chg="add mod">
          <ac:chgData name="Jaqueline Harvey" userId="86722c02-8c5f-4207-a4fa-cb45ab947134" providerId="ADAL" clId="{F54CBC7D-8CC8-43B3-B27A-12B3B4F5F63E}" dt="2026-07-27T10:59:45.834" v="37"/>
          <ac:spMkLst>
            <pc:docMk/>
            <pc:sldMk cId="161962476" sldId="291"/>
            <ac:spMk id="9" creationId="{E189BC4A-369E-6385-C16A-8658B5DB04AD}"/>
          </ac:spMkLst>
        </pc:spChg>
        <pc:spChg chg="add mod">
          <ac:chgData name="Jaqueline Harvey" userId="86722c02-8c5f-4207-a4fa-cb45ab947134" providerId="ADAL" clId="{F54CBC7D-8CC8-43B3-B27A-12B3B4F5F63E}" dt="2026-07-27T10:59:45.834" v="37"/>
          <ac:spMkLst>
            <pc:docMk/>
            <pc:sldMk cId="161962476" sldId="291"/>
            <ac:spMk id="10" creationId="{4803F873-F7D6-04E5-5A3F-7DC2504D0C7E}"/>
          </ac:spMkLst>
        </pc:spChg>
        <pc:grpChg chg="add mod">
          <ac:chgData name="Jaqueline Harvey" userId="86722c02-8c5f-4207-a4fa-cb45ab947134" providerId="ADAL" clId="{F54CBC7D-8CC8-43B3-B27A-12B3B4F5F63E}" dt="2026-07-27T10:59:45.834" v="37"/>
          <ac:grpSpMkLst>
            <pc:docMk/>
            <pc:sldMk cId="161962476" sldId="291"/>
            <ac:grpSpMk id="7" creationId="{D24AAE53-6ACF-F3BE-06C9-889540057E50}"/>
          </ac:grpSpMkLst>
        </pc:grpChg>
        <pc:graphicFrameChg chg="add mod">
          <ac:chgData name="Jaqueline Harvey" userId="86722c02-8c5f-4207-a4fa-cb45ab947134" providerId="ADAL" clId="{F54CBC7D-8CC8-43B3-B27A-12B3B4F5F63E}" dt="2026-07-27T11:00:18.076" v="39"/>
          <ac:graphicFrameMkLst>
            <pc:docMk/>
            <pc:sldMk cId="161962476" sldId="291"/>
            <ac:graphicFrameMk id="11" creationId="{D09F3C25-0CA4-0061-F5F5-7A6D310B1FF4}"/>
          </ac:graphicFrameMkLst>
        </pc:graphicFrameChg>
      </pc:sldChg>
      <pc:sldChg chg="modSp">
        <pc:chgData name="Jaqueline Harvey" userId="86722c02-8c5f-4207-a4fa-cb45ab947134" providerId="ADAL" clId="{F54CBC7D-8CC8-43B3-B27A-12B3B4F5F63E}" dt="2026-07-27T11:04:48.268" v="47"/>
        <pc:sldMkLst>
          <pc:docMk/>
          <pc:sldMk cId="2295246963" sldId="292"/>
        </pc:sldMkLst>
        <pc:spChg chg="mod">
          <ac:chgData name="Jaqueline Harvey" userId="86722c02-8c5f-4207-a4fa-cb45ab947134" providerId="ADAL" clId="{F54CBC7D-8CC8-43B3-B27A-12B3B4F5F63E}" dt="2026-07-27T11:04:48.268" v="47"/>
          <ac:spMkLst>
            <pc:docMk/>
            <pc:sldMk cId="2295246963" sldId="292"/>
            <ac:spMk id="3" creationId="{7AC39DEE-37AA-274E-507F-FFC24D5CC456}"/>
          </ac:spMkLst>
        </pc:spChg>
      </pc:sldChg>
      <pc:sldChg chg="modSp">
        <pc:chgData name="Jaqueline Harvey" userId="86722c02-8c5f-4207-a4fa-cb45ab947134" providerId="ADAL" clId="{F54CBC7D-8CC8-43B3-B27A-12B3B4F5F63E}" dt="2026-07-27T11:02:43.483" v="43"/>
        <pc:sldMkLst>
          <pc:docMk/>
          <pc:sldMk cId="1716401392" sldId="293"/>
        </pc:sldMkLst>
        <pc:spChg chg="mod">
          <ac:chgData name="Jaqueline Harvey" userId="86722c02-8c5f-4207-a4fa-cb45ab947134" providerId="ADAL" clId="{F54CBC7D-8CC8-43B3-B27A-12B3B4F5F63E}" dt="2026-07-27T11:02:43.483" v="43"/>
          <ac:spMkLst>
            <pc:docMk/>
            <pc:sldMk cId="1716401392" sldId="293"/>
            <ac:spMk id="3" creationId="{E85C86FA-B6DE-9BA5-28D7-E2127080BB46}"/>
          </ac:spMkLst>
        </pc:spChg>
      </pc:sldChg>
      <pc:sldChg chg="ord">
        <pc:chgData name="Jaqueline Harvey" userId="86722c02-8c5f-4207-a4fa-cb45ab947134" providerId="ADAL" clId="{F54CBC7D-8CC8-43B3-B27A-12B3B4F5F63E}" dt="2026-07-27T11:01:07.489" v="40"/>
        <pc:sldMkLst>
          <pc:docMk/>
          <pc:sldMk cId="3554550651" sldId="294"/>
        </pc:sldMkLst>
      </pc:sldChg>
      <pc:sldChg chg="modSp">
        <pc:chgData name="Jaqueline Harvey" userId="86722c02-8c5f-4207-a4fa-cb45ab947134" providerId="ADAL" clId="{F54CBC7D-8CC8-43B3-B27A-12B3B4F5F63E}" dt="2026-07-27T11:01:36.433" v="41"/>
        <pc:sldMkLst>
          <pc:docMk/>
          <pc:sldMk cId="3568763312" sldId="295"/>
        </pc:sldMkLst>
        <pc:spChg chg="mod">
          <ac:chgData name="Jaqueline Harvey" userId="86722c02-8c5f-4207-a4fa-cb45ab947134" providerId="ADAL" clId="{F54CBC7D-8CC8-43B3-B27A-12B3B4F5F63E}" dt="2026-07-27T11:01:36.433" v="41"/>
          <ac:spMkLst>
            <pc:docMk/>
            <pc:sldMk cId="3568763312" sldId="295"/>
            <ac:spMk id="3" creationId="{2D6F1FE8-5B34-4F18-0318-C710067567A9}"/>
          </ac:spMkLst>
        </pc:spChg>
      </pc:sldChg>
      <pc:sldChg chg="modSp">
        <pc:chgData name="Jaqueline Harvey" userId="86722c02-8c5f-4207-a4fa-cb45ab947134" providerId="ADAL" clId="{F54CBC7D-8CC8-43B3-B27A-12B3B4F5F63E}" dt="2026-07-27T11:06:38.911" v="50"/>
        <pc:sldMkLst>
          <pc:docMk/>
          <pc:sldMk cId="3587822136" sldId="296"/>
        </pc:sldMkLst>
        <pc:spChg chg="mod">
          <ac:chgData name="Jaqueline Harvey" userId="86722c02-8c5f-4207-a4fa-cb45ab947134" providerId="ADAL" clId="{F54CBC7D-8CC8-43B3-B27A-12B3B4F5F63E}" dt="2026-07-27T11:06:38.911" v="50"/>
          <ac:spMkLst>
            <pc:docMk/>
            <pc:sldMk cId="3587822136" sldId="296"/>
            <ac:spMk id="3" creationId="{FDBA01E9-9EE4-69C7-E89E-06A45EF59CCF}"/>
          </ac:spMkLst>
        </pc:spChg>
      </pc:sldChg>
      <pc:sldChg chg="modSp">
        <pc:chgData name="Jaqueline Harvey" userId="86722c02-8c5f-4207-a4fa-cb45ab947134" providerId="ADAL" clId="{F54CBC7D-8CC8-43B3-B27A-12B3B4F5F63E}" dt="2026-07-27T11:05:51.685" v="49" actId="1076"/>
        <pc:sldMkLst>
          <pc:docMk/>
          <pc:sldMk cId="1180689557" sldId="297"/>
        </pc:sldMkLst>
        <pc:spChg chg="mod">
          <ac:chgData name="Jaqueline Harvey" userId="86722c02-8c5f-4207-a4fa-cb45ab947134" providerId="ADAL" clId="{F54CBC7D-8CC8-43B3-B27A-12B3B4F5F63E}" dt="2026-07-27T11:05:20.707" v="48"/>
          <ac:spMkLst>
            <pc:docMk/>
            <pc:sldMk cId="1180689557" sldId="297"/>
            <ac:spMk id="3" creationId="{6DC0DD1B-6DB8-49C0-8398-26FC6086C8D4}"/>
          </ac:spMkLst>
        </pc:spChg>
        <pc:spChg chg="mod">
          <ac:chgData name="Jaqueline Harvey" userId="86722c02-8c5f-4207-a4fa-cb45ab947134" providerId="ADAL" clId="{F54CBC7D-8CC8-43B3-B27A-12B3B4F5F63E}" dt="2026-07-27T11:05:51.685" v="49" actId="1076"/>
          <ac:spMkLst>
            <pc:docMk/>
            <pc:sldMk cId="1180689557" sldId="297"/>
            <ac:spMk id="9" creationId="{779E6F14-6C86-468E-1117-E0DD8B59F0FE}"/>
          </ac:spMkLst>
        </pc:spChg>
      </pc:sldChg>
      <pc:sldChg chg="ord">
        <pc:chgData name="Jaqueline Harvey" userId="86722c02-8c5f-4207-a4fa-cb45ab947134" providerId="ADAL" clId="{F54CBC7D-8CC8-43B3-B27A-12B3B4F5F63E}" dt="2026-07-27T11:04:05.915" v="44"/>
        <pc:sldMkLst>
          <pc:docMk/>
          <pc:sldMk cId="2893201263" sldId="298"/>
        </pc:sldMkLst>
      </pc:sldChg>
      <pc:sldChg chg="ord">
        <pc:chgData name="Jaqueline Harvey" userId="86722c02-8c5f-4207-a4fa-cb45ab947134" providerId="ADAL" clId="{F54CBC7D-8CC8-43B3-B27A-12B3B4F5F63E}" dt="2026-07-27T11:04:21.009" v="46"/>
        <pc:sldMkLst>
          <pc:docMk/>
          <pc:sldMk cId="1158113616" sldId="299"/>
        </pc:sldMkLst>
      </pc:sldChg>
      <pc:sldChg chg="modSp ord">
        <pc:chgData name="Jaqueline Harvey" userId="86722c02-8c5f-4207-a4fa-cb45ab947134" providerId="ADAL" clId="{F54CBC7D-8CC8-43B3-B27A-12B3B4F5F63E}" dt="2026-07-27T11:07:55.416" v="57"/>
        <pc:sldMkLst>
          <pc:docMk/>
          <pc:sldMk cId="882942425" sldId="300"/>
        </pc:sldMkLst>
        <pc:spChg chg="mod">
          <ac:chgData name="Jaqueline Harvey" userId="86722c02-8c5f-4207-a4fa-cb45ab947134" providerId="ADAL" clId="{F54CBC7D-8CC8-43B3-B27A-12B3B4F5F63E}" dt="2026-07-27T11:07:42.201" v="56"/>
          <ac:spMkLst>
            <pc:docMk/>
            <pc:sldMk cId="882942425" sldId="300"/>
            <ac:spMk id="3" creationId="{CE11445F-1F95-E852-5AC5-365F16875E7E}"/>
          </ac:spMkLst>
        </pc:spChg>
      </pc:sldChg>
      <pc:sldChg chg="delSp ord">
        <pc:chgData name="Jaqueline Harvey" userId="86722c02-8c5f-4207-a4fa-cb45ab947134" providerId="ADAL" clId="{F54CBC7D-8CC8-43B3-B27A-12B3B4F5F63E}" dt="2026-07-27T11:07:10.640" v="55" actId="478"/>
        <pc:sldMkLst>
          <pc:docMk/>
          <pc:sldMk cId="2002038830" sldId="301"/>
        </pc:sldMkLst>
        <pc:picChg chg="del">
          <ac:chgData name="Jaqueline Harvey" userId="86722c02-8c5f-4207-a4fa-cb45ab947134" providerId="ADAL" clId="{F54CBC7D-8CC8-43B3-B27A-12B3B4F5F63E}" dt="2026-07-27T11:07:10.640" v="55" actId="478"/>
          <ac:picMkLst>
            <pc:docMk/>
            <pc:sldMk cId="2002038830" sldId="301"/>
            <ac:picMk id="9" creationId="{F9A8F09A-0757-1A93-79AC-E14404065334}"/>
          </ac:picMkLst>
        </pc:picChg>
      </pc:sldChg>
      <pc:sldChg chg="ord">
        <pc:chgData name="Jaqueline Harvey" userId="86722c02-8c5f-4207-a4fa-cb45ab947134" providerId="ADAL" clId="{F54CBC7D-8CC8-43B3-B27A-12B3B4F5F63E}" dt="2026-07-27T11:08:32.025" v="58"/>
        <pc:sldMkLst>
          <pc:docMk/>
          <pc:sldMk cId="2403279473" sldId="303"/>
        </pc:sldMkLst>
      </pc:sldChg>
      <pc:sldChg chg="addSp modSp add setBg">
        <pc:chgData name="Jaqueline Harvey" userId="86722c02-8c5f-4207-a4fa-cb45ab947134" providerId="ADAL" clId="{F54CBC7D-8CC8-43B3-B27A-12B3B4F5F63E}" dt="2026-07-27T11:15:38.447" v="107"/>
        <pc:sldMkLst>
          <pc:docMk/>
          <pc:sldMk cId="1070242047" sldId="304"/>
        </pc:sldMkLst>
        <pc:spChg chg="add mod">
          <ac:chgData name="Jaqueline Harvey" userId="86722c02-8c5f-4207-a4fa-cb45ab947134" providerId="ADAL" clId="{F54CBC7D-8CC8-43B3-B27A-12B3B4F5F63E}" dt="2026-07-27T11:15:38.340" v="64"/>
          <ac:spMkLst>
            <pc:docMk/>
            <pc:sldMk cId="1070242047" sldId="304"/>
            <ac:spMk id="2" creationId="{405FF635-3E4F-3243-AD09-9DC60F8C8AA4}"/>
          </ac:spMkLst>
        </pc:spChg>
        <pc:spChg chg="add mod">
          <ac:chgData name="Jaqueline Harvey" userId="86722c02-8c5f-4207-a4fa-cb45ab947134" providerId="ADAL" clId="{F54CBC7D-8CC8-43B3-B27A-12B3B4F5F63E}" dt="2026-07-27T11:15:38.364" v="73"/>
          <ac:spMkLst>
            <pc:docMk/>
            <pc:sldMk cId="1070242047" sldId="304"/>
            <ac:spMk id="3" creationId="{D537ACF9-1F7C-9DE5-3196-F32F0632D358}"/>
          </ac:spMkLst>
        </pc:spChg>
        <pc:spChg chg="add mod">
          <ac:chgData name="Jaqueline Harvey" userId="86722c02-8c5f-4207-a4fa-cb45ab947134" providerId="ADAL" clId="{F54CBC7D-8CC8-43B3-B27A-12B3B4F5F63E}" dt="2026-07-27T11:15:38.397" v="86"/>
          <ac:spMkLst>
            <pc:docMk/>
            <pc:sldMk cId="1070242047" sldId="304"/>
            <ac:spMk id="4" creationId="{391C516B-68CD-1A2A-D11D-7398EECF7D95}"/>
          </ac:spMkLst>
        </pc:spChg>
        <pc:spChg chg="add mod">
          <ac:chgData name="Jaqueline Harvey" userId="86722c02-8c5f-4207-a4fa-cb45ab947134" providerId="ADAL" clId="{F54CBC7D-8CC8-43B3-B27A-12B3B4F5F63E}" dt="2026-07-27T11:15:38.439" v="104"/>
          <ac:spMkLst>
            <pc:docMk/>
            <pc:sldMk cId="1070242047" sldId="304"/>
            <ac:spMk id="7" creationId="{53805BE1-6A80-066E-6F34-CECA9030A5A2}"/>
          </ac:spMkLst>
        </pc:spChg>
        <pc:picChg chg="add mod">
          <ac:chgData name="Jaqueline Harvey" userId="86722c02-8c5f-4207-a4fa-cb45ab947134" providerId="ADAL" clId="{F54CBC7D-8CC8-43B3-B27A-12B3B4F5F63E}" dt="2026-07-27T11:15:38.414" v="89"/>
          <ac:picMkLst>
            <pc:docMk/>
            <pc:sldMk cId="1070242047" sldId="304"/>
            <ac:picMk id="6" creationId="{0FD0DE71-7328-8213-4B35-08C9EBE9CD7F}"/>
          </ac:picMkLst>
        </pc:picChg>
        <pc:picChg chg="add mod">
          <ac:chgData name="Jaqueline Harvey" userId="86722c02-8c5f-4207-a4fa-cb45ab947134" providerId="ADAL" clId="{F54CBC7D-8CC8-43B3-B27A-12B3B4F5F63E}" dt="2026-07-27T11:15:38.447" v="107"/>
          <ac:picMkLst>
            <pc:docMk/>
            <pc:sldMk cId="1070242047" sldId="304"/>
            <ac:picMk id="9" creationId="{37051F03-ABD9-F705-63D9-4B9FF138F0D8}"/>
          </ac:picMkLst>
        </pc:picChg>
      </pc:sldChg>
      <pc:sldChg chg="addSp delSp modSp ord">
        <pc:chgData name="Jaqueline Harvey" userId="86722c02-8c5f-4207-a4fa-cb45ab947134" providerId="ADAL" clId="{F54CBC7D-8CC8-43B3-B27A-12B3B4F5F63E}" dt="2026-07-27T11:20:50.592" v="113" actId="164"/>
        <pc:sldMkLst>
          <pc:docMk/>
          <pc:sldMk cId="415903093" sldId="305"/>
        </pc:sldMkLst>
        <pc:spChg chg="add mod">
          <ac:chgData name="Jaqueline Harvey" userId="86722c02-8c5f-4207-a4fa-cb45ab947134" providerId="ADAL" clId="{F54CBC7D-8CC8-43B3-B27A-12B3B4F5F63E}" dt="2026-07-27T11:20:50.592" v="113" actId="164"/>
          <ac:spMkLst>
            <pc:docMk/>
            <pc:sldMk cId="415903093" sldId="305"/>
            <ac:spMk id="3" creationId="{4D432C68-5231-8930-5673-46DD01A53E15}"/>
          </ac:spMkLst>
        </pc:spChg>
        <pc:grpChg chg="add mod">
          <ac:chgData name="Jaqueline Harvey" userId="86722c02-8c5f-4207-a4fa-cb45ab947134" providerId="ADAL" clId="{F54CBC7D-8CC8-43B3-B27A-12B3B4F5F63E}" dt="2026-07-27T11:20:50.592" v="113" actId="164"/>
          <ac:grpSpMkLst>
            <pc:docMk/>
            <pc:sldMk cId="415903093" sldId="305"/>
            <ac:grpSpMk id="6" creationId="{BA77365D-F62C-BC52-9593-2E7CAA769A44}"/>
          </ac:grpSpMkLst>
        </pc:grpChg>
        <pc:picChg chg="add mod">
          <ac:chgData name="Jaqueline Harvey" userId="86722c02-8c5f-4207-a4fa-cb45ab947134" providerId="ADAL" clId="{F54CBC7D-8CC8-43B3-B27A-12B3B4F5F63E}" dt="2026-07-27T11:20:50.592" v="113" actId="164"/>
          <ac:picMkLst>
            <pc:docMk/>
            <pc:sldMk cId="415903093" sldId="305"/>
            <ac:picMk id="5" creationId="{34BEB826-326F-F9B0-3BEB-3A7D75315392}"/>
          </ac:picMkLst>
        </pc:picChg>
        <pc:picChg chg="del">
          <ac:chgData name="Jaqueline Harvey" userId="86722c02-8c5f-4207-a4fa-cb45ab947134" providerId="ADAL" clId="{F54CBC7D-8CC8-43B3-B27A-12B3B4F5F63E}" dt="2026-07-27T11:18:06.726" v="110" actId="478"/>
          <ac:picMkLst>
            <pc:docMk/>
            <pc:sldMk cId="415903093" sldId="305"/>
            <ac:picMk id="9" creationId="{9B917E0D-4678-04D6-A919-EC93AA58DE73}"/>
          </ac:picMkLst>
        </pc:picChg>
      </pc:sldChg>
      <pc:sldChg chg="ord">
        <pc:chgData name="Jaqueline Harvey" userId="86722c02-8c5f-4207-a4fa-cb45ab947134" providerId="ADAL" clId="{F54CBC7D-8CC8-43B3-B27A-12B3B4F5F63E}" dt="2026-07-27T11:22:23.362" v="114"/>
        <pc:sldMkLst>
          <pc:docMk/>
          <pc:sldMk cId="142018059" sldId="306"/>
        </pc:sldMkLst>
      </pc:sldChg>
      <pc:sldMasterChg chg="modSp modSldLayout">
        <pc:chgData name="Jaqueline Harvey" userId="86722c02-8c5f-4207-a4fa-cb45ab947134" providerId="ADAL" clId="{F54CBC7D-8CC8-43B3-B27A-12B3B4F5F63E}" dt="2026-07-27T08:19:56.144" v="0"/>
        <pc:sldMasterMkLst>
          <pc:docMk/>
          <pc:sldMasterMk cId="653043877" sldId="2147483660"/>
        </pc:sldMasterMkLst>
        <pc:spChg chg="mod">
          <ac:chgData name="Jaqueline Harvey" userId="86722c02-8c5f-4207-a4fa-cb45ab947134" providerId="ADAL" clId="{F54CBC7D-8CC8-43B3-B27A-12B3B4F5F63E}" dt="2026-07-27T08:19:56.144" v="0"/>
          <ac:spMkLst>
            <pc:docMk/>
            <pc:sldMasterMk cId="653043877" sldId="2147483660"/>
            <ac:spMk id="2" creationId="{00000000-0000-0000-0000-000000000000}"/>
          </ac:spMkLst>
        </pc:spChg>
        <pc:spChg chg="mod">
          <ac:chgData name="Jaqueline Harvey" userId="86722c02-8c5f-4207-a4fa-cb45ab947134" providerId="ADAL" clId="{F54CBC7D-8CC8-43B3-B27A-12B3B4F5F63E}" dt="2026-07-27T08:19:56.144" v="0"/>
          <ac:spMkLst>
            <pc:docMk/>
            <pc:sldMasterMk cId="653043877" sldId="2147483660"/>
            <ac:spMk id="3" creationId="{00000000-0000-0000-0000-000000000000}"/>
          </ac:spMkLst>
        </pc:spChg>
        <pc:picChg chg="mod">
          <ac:chgData name="Jaqueline Harvey" userId="86722c02-8c5f-4207-a4fa-cb45ab947134" providerId="ADAL" clId="{F54CBC7D-8CC8-43B3-B27A-12B3B4F5F63E}" dt="2026-07-27T08:19:56.144" v="0"/>
          <ac:picMkLst>
            <pc:docMk/>
            <pc:sldMasterMk cId="653043877" sldId="2147483660"/>
            <ac:picMk id="8" creationId="{906E003A-2AB4-CAC8-877F-158222EB2DDB}"/>
          </ac:picMkLst>
        </pc:picChg>
        <pc:picChg chg="mod">
          <ac:chgData name="Jaqueline Harvey" userId="86722c02-8c5f-4207-a4fa-cb45ab947134" providerId="ADAL" clId="{F54CBC7D-8CC8-43B3-B27A-12B3B4F5F63E}" dt="2026-07-27T08:19:56.144" v="0"/>
          <ac:picMkLst>
            <pc:docMk/>
            <pc:sldMasterMk cId="653043877" sldId="2147483660"/>
            <ac:picMk id="9" creationId="{EEC2DF82-5497-41D1-F8E7-9FEC037A8D1F}"/>
          </ac:picMkLst>
        </pc:picChg>
        <pc:picChg chg="mod">
          <ac:chgData name="Jaqueline Harvey" userId="86722c02-8c5f-4207-a4fa-cb45ab947134" providerId="ADAL" clId="{F54CBC7D-8CC8-43B3-B27A-12B3B4F5F63E}" dt="2026-07-27T08:19:56.144" v="0"/>
          <ac:picMkLst>
            <pc:docMk/>
            <pc:sldMasterMk cId="653043877" sldId="2147483660"/>
            <ac:picMk id="10" creationId="{04CC003E-6D75-4A31-5BCB-9905C0C3935C}"/>
          </ac:picMkLst>
        </pc:picChg>
        <pc:picChg chg="mod">
          <ac:chgData name="Jaqueline Harvey" userId="86722c02-8c5f-4207-a4fa-cb45ab947134" providerId="ADAL" clId="{F54CBC7D-8CC8-43B3-B27A-12B3B4F5F63E}" dt="2026-07-27T08:19:56.144" v="0"/>
          <ac:picMkLst>
            <pc:docMk/>
            <pc:sldMasterMk cId="653043877" sldId="2147483660"/>
            <ac:picMk id="12" creationId="{A923C092-3D36-89BF-7F78-F153EC03F190}"/>
          </ac:picMkLst>
        </pc:picChg>
        <pc:picChg chg="mod">
          <ac:chgData name="Jaqueline Harvey" userId="86722c02-8c5f-4207-a4fa-cb45ab947134" providerId="ADAL" clId="{F54CBC7D-8CC8-43B3-B27A-12B3B4F5F63E}" dt="2026-07-27T08:19:56.144" v="0"/>
          <ac:picMkLst>
            <pc:docMk/>
            <pc:sldMasterMk cId="653043877" sldId="2147483660"/>
            <ac:picMk id="14" creationId="{7CF43D33-C2A5-F38C-0BF4-009965592E67}"/>
          </ac:picMkLst>
        </pc:picChg>
        <pc:sldLayoutChg chg="modSp">
          <pc:chgData name="Jaqueline Harvey" userId="86722c02-8c5f-4207-a4fa-cb45ab947134" providerId="ADAL" clId="{F54CBC7D-8CC8-43B3-B27A-12B3B4F5F63E}" dt="2026-07-27T08:19:56.144" v="0"/>
          <pc:sldLayoutMkLst>
            <pc:docMk/>
            <pc:sldMasterMk cId="653043877" sldId="2147483660"/>
            <pc:sldLayoutMk cId="2134761" sldId="2147483661"/>
          </pc:sldLayoutMkLst>
          <pc:spChg chg="mod">
            <ac:chgData name="Jaqueline Harvey" userId="86722c02-8c5f-4207-a4fa-cb45ab947134" providerId="ADAL" clId="{F54CBC7D-8CC8-43B3-B27A-12B3B4F5F63E}" dt="2026-07-27T08:19:56.144" v="0"/>
            <ac:spMkLst>
              <pc:docMk/>
              <pc:sldMasterMk cId="653043877" sldId="2147483660"/>
              <pc:sldLayoutMk cId="2134761" sldId="2147483661"/>
              <ac:spMk id="2" creationId="{00000000-0000-0000-0000-000000000000}"/>
            </ac:spMkLst>
          </pc:spChg>
          <pc:spChg chg="mod">
            <ac:chgData name="Jaqueline Harvey" userId="86722c02-8c5f-4207-a4fa-cb45ab947134" providerId="ADAL" clId="{F54CBC7D-8CC8-43B3-B27A-12B3B4F5F63E}" dt="2026-07-27T08:19:56.144" v="0"/>
            <ac:spMkLst>
              <pc:docMk/>
              <pc:sldMasterMk cId="653043877" sldId="2147483660"/>
              <pc:sldLayoutMk cId="2134761" sldId="2147483661"/>
              <ac:spMk id="3" creationId="{00000000-0000-0000-0000-000000000000}"/>
            </ac:spMkLst>
          </pc:spChg>
        </pc:sldLayoutChg>
        <pc:sldLayoutChg chg="modSp">
          <pc:chgData name="Jaqueline Harvey" userId="86722c02-8c5f-4207-a4fa-cb45ab947134" providerId="ADAL" clId="{F54CBC7D-8CC8-43B3-B27A-12B3B4F5F63E}" dt="2026-07-27T08:19:56.144" v="0"/>
          <pc:sldLayoutMkLst>
            <pc:docMk/>
            <pc:sldMasterMk cId="653043877" sldId="2147483660"/>
            <pc:sldLayoutMk cId="2766218518" sldId="2147483662"/>
          </pc:sldLayoutMkLst>
          <pc:spChg chg="mod">
            <ac:chgData name="Jaqueline Harvey" userId="86722c02-8c5f-4207-a4fa-cb45ab947134" providerId="ADAL" clId="{F54CBC7D-8CC8-43B3-B27A-12B3B4F5F63E}" dt="2026-07-27T08:19:56.144" v="0"/>
            <ac:spMkLst>
              <pc:docMk/>
              <pc:sldMasterMk cId="653043877" sldId="2147483660"/>
              <pc:sldLayoutMk cId="2766218518" sldId="2147483662"/>
              <ac:spMk id="4" creationId="{00000000-0000-0000-0000-000000000000}"/>
            </ac:spMkLst>
          </pc:spChg>
          <pc:spChg chg="mod">
            <ac:chgData name="Jaqueline Harvey" userId="86722c02-8c5f-4207-a4fa-cb45ab947134" providerId="ADAL" clId="{F54CBC7D-8CC8-43B3-B27A-12B3B4F5F63E}" dt="2026-07-27T08:19:56.144" v="0"/>
            <ac:spMkLst>
              <pc:docMk/>
              <pc:sldMasterMk cId="653043877" sldId="2147483660"/>
              <pc:sldLayoutMk cId="2766218518" sldId="2147483662"/>
              <ac:spMk id="5" creationId="{00000000-0000-0000-0000-000000000000}"/>
            </ac:spMkLst>
          </pc:spChg>
          <pc:spChg chg="mod">
            <ac:chgData name="Jaqueline Harvey" userId="86722c02-8c5f-4207-a4fa-cb45ab947134" providerId="ADAL" clId="{F54CBC7D-8CC8-43B3-B27A-12B3B4F5F63E}" dt="2026-07-27T08:19:56.144" v="0"/>
            <ac:spMkLst>
              <pc:docMk/>
              <pc:sldMasterMk cId="653043877" sldId="2147483660"/>
              <pc:sldLayoutMk cId="2766218518" sldId="2147483662"/>
              <ac:spMk id="6" creationId="{00000000-0000-0000-0000-000000000000}"/>
            </ac:spMkLst>
          </pc:spChg>
        </pc:sldLayoutChg>
        <pc:sldLayoutChg chg="modSp">
          <pc:chgData name="Jaqueline Harvey" userId="86722c02-8c5f-4207-a4fa-cb45ab947134" providerId="ADAL" clId="{F54CBC7D-8CC8-43B3-B27A-12B3B4F5F63E}" dt="2026-07-27T08:19:56.144" v="0"/>
          <pc:sldLayoutMkLst>
            <pc:docMk/>
            <pc:sldMasterMk cId="653043877" sldId="2147483660"/>
            <pc:sldLayoutMk cId="3946336248" sldId="2147483663"/>
          </pc:sldLayoutMkLst>
          <pc:spChg chg="mod">
            <ac:chgData name="Jaqueline Harvey" userId="86722c02-8c5f-4207-a4fa-cb45ab947134" providerId="ADAL" clId="{F54CBC7D-8CC8-43B3-B27A-12B3B4F5F63E}" dt="2026-07-27T08:19:56.144" v="0"/>
            <ac:spMkLst>
              <pc:docMk/>
              <pc:sldMasterMk cId="653043877" sldId="2147483660"/>
              <pc:sldLayoutMk cId="3946336248" sldId="2147483663"/>
              <ac:spMk id="2" creationId="{00000000-0000-0000-0000-000000000000}"/>
            </ac:spMkLst>
          </pc:spChg>
          <pc:spChg chg="mod">
            <ac:chgData name="Jaqueline Harvey" userId="86722c02-8c5f-4207-a4fa-cb45ab947134" providerId="ADAL" clId="{F54CBC7D-8CC8-43B3-B27A-12B3B4F5F63E}" dt="2026-07-27T08:19:56.144" v="0"/>
            <ac:spMkLst>
              <pc:docMk/>
              <pc:sldMasterMk cId="653043877" sldId="2147483660"/>
              <pc:sldLayoutMk cId="3946336248" sldId="2147483663"/>
              <ac:spMk id="3" creationId="{00000000-0000-0000-0000-000000000000}"/>
            </ac:spMkLst>
          </pc:spChg>
          <pc:spChg chg="mod">
            <ac:chgData name="Jaqueline Harvey" userId="86722c02-8c5f-4207-a4fa-cb45ab947134" providerId="ADAL" clId="{F54CBC7D-8CC8-43B3-B27A-12B3B4F5F63E}" dt="2026-07-27T08:19:56.144" v="0"/>
            <ac:spMkLst>
              <pc:docMk/>
              <pc:sldMasterMk cId="653043877" sldId="2147483660"/>
              <pc:sldLayoutMk cId="3946336248" sldId="2147483663"/>
              <ac:spMk id="4" creationId="{00000000-0000-0000-0000-000000000000}"/>
            </ac:spMkLst>
          </pc:spChg>
          <pc:spChg chg="mod">
            <ac:chgData name="Jaqueline Harvey" userId="86722c02-8c5f-4207-a4fa-cb45ab947134" providerId="ADAL" clId="{F54CBC7D-8CC8-43B3-B27A-12B3B4F5F63E}" dt="2026-07-27T08:19:56.144" v="0"/>
            <ac:spMkLst>
              <pc:docMk/>
              <pc:sldMasterMk cId="653043877" sldId="2147483660"/>
              <pc:sldLayoutMk cId="3946336248" sldId="2147483663"/>
              <ac:spMk id="5" creationId="{00000000-0000-0000-0000-000000000000}"/>
            </ac:spMkLst>
          </pc:spChg>
          <pc:spChg chg="mod">
            <ac:chgData name="Jaqueline Harvey" userId="86722c02-8c5f-4207-a4fa-cb45ab947134" providerId="ADAL" clId="{F54CBC7D-8CC8-43B3-B27A-12B3B4F5F63E}" dt="2026-07-27T08:19:56.144" v="0"/>
            <ac:spMkLst>
              <pc:docMk/>
              <pc:sldMasterMk cId="653043877" sldId="2147483660"/>
              <pc:sldLayoutMk cId="3946336248" sldId="2147483663"/>
              <ac:spMk id="6" creationId="{00000000-0000-0000-0000-000000000000}"/>
            </ac:spMkLst>
          </pc:spChg>
        </pc:sldLayoutChg>
        <pc:sldLayoutChg chg="modSp">
          <pc:chgData name="Jaqueline Harvey" userId="86722c02-8c5f-4207-a4fa-cb45ab947134" providerId="ADAL" clId="{F54CBC7D-8CC8-43B3-B27A-12B3B4F5F63E}" dt="2026-07-27T08:19:56.144" v="0"/>
          <pc:sldLayoutMkLst>
            <pc:docMk/>
            <pc:sldMasterMk cId="653043877" sldId="2147483660"/>
            <pc:sldLayoutMk cId="3055661467" sldId="2147483664"/>
          </pc:sldLayoutMkLst>
          <pc:spChg chg="mod">
            <ac:chgData name="Jaqueline Harvey" userId="86722c02-8c5f-4207-a4fa-cb45ab947134" providerId="ADAL" clId="{F54CBC7D-8CC8-43B3-B27A-12B3B4F5F63E}" dt="2026-07-27T08:19:56.144" v="0"/>
            <ac:spMkLst>
              <pc:docMk/>
              <pc:sldMasterMk cId="653043877" sldId="2147483660"/>
              <pc:sldLayoutMk cId="3055661467" sldId="2147483664"/>
              <ac:spMk id="3" creationId="{00000000-0000-0000-0000-000000000000}"/>
            </ac:spMkLst>
          </pc:spChg>
          <pc:spChg chg="mod">
            <ac:chgData name="Jaqueline Harvey" userId="86722c02-8c5f-4207-a4fa-cb45ab947134" providerId="ADAL" clId="{F54CBC7D-8CC8-43B3-B27A-12B3B4F5F63E}" dt="2026-07-27T08:19:56.144" v="0"/>
            <ac:spMkLst>
              <pc:docMk/>
              <pc:sldMasterMk cId="653043877" sldId="2147483660"/>
              <pc:sldLayoutMk cId="3055661467" sldId="2147483664"/>
              <ac:spMk id="4" creationId="{00000000-0000-0000-0000-000000000000}"/>
            </ac:spMkLst>
          </pc:spChg>
          <pc:spChg chg="mod">
            <ac:chgData name="Jaqueline Harvey" userId="86722c02-8c5f-4207-a4fa-cb45ab947134" providerId="ADAL" clId="{F54CBC7D-8CC8-43B3-B27A-12B3B4F5F63E}" dt="2026-07-27T08:19:56.144" v="0"/>
            <ac:spMkLst>
              <pc:docMk/>
              <pc:sldMasterMk cId="653043877" sldId="2147483660"/>
              <pc:sldLayoutMk cId="3055661467" sldId="2147483664"/>
              <ac:spMk id="5" creationId="{00000000-0000-0000-0000-000000000000}"/>
            </ac:spMkLst>
          </pc:spChg>
          <pc:spChg chg="mod">
            <ac:chgData name="Jaqueline Harvey" userId="86722c02-8c5f-4207-a4fa-cb45ab947134" providerId="ADAL" clId="{F54CBC7D-8CC8-43B3-B27A-12B3B4F5F63E}" dt="2026-07-27T08:19:56.144" v="0"/>
            <ac:spMkLst>
              <pc:docMk/>
              <pc:sldMasterMk cId="653043877" sldId="2147483660"/>
              <pc:sldLayoutMk cId="3055661467" sldId="2147483664"/>
              <ac:spMk id="6" creationId="{00000000-0000-0000-0000-000000000000}"/>
            </ac:spMkLst>
          </pc:spChg>
          <pc:spChg chg="mod">
            <ac:chgData name="Jaqueline Harvey" userId="86722c02-8c5f-4207-a4fa-cb45ab947134" providerId="ADAL" clId="{F54CBC7D-8CC8-43B3-B27A-12B3B4F5F63E}" dt="2026-07-27T08:19:56.144" v="0"/>
            <ac:spMkLst>
              <pc:docMk/>
              <pc:sldMasterMk cId="653043877" sldId="2147483660"/>
              <pc:sldLayoutMk cId="3055661467" sldId="2147483664"/>
              <ac:spMk id="7" creationId="{00000000-0000-0000-0000-000000000000}"/>
            </ac:spMkLst>
          </pc:spChg>
        </pc:sldLayoutChg>
        <pc:sldLayoutChg chg="modSp">
          <pc:chgData name="Jaqueline Harvey" userId="86722c02-8c5f-4207-a4fa-cb45ab947134" providerId="ADAL" clId="{F54CBC7D-8CC8-43B3-B27A-12B3B4F5F63E}" dt="2026-07-27T08:19:56.144" v="0"/>
          <pc:sldLayoutMkLst>
            <pc:docMk/>
            <pc:sldMasterMk cId="653043877" sldId="2147483660"/>
            <pc:sldLayoutMk cId="2520413735" sldId="2147483665"/>
          </pc:sldLayoutMkLst>
          <pc:spChg chg="mod">
            <ac:chgData name="Jaqueline Harvey" userId="86722c02-8c5f-4207-a4fa-cb45ab947134" providerId="ADAL" clId="{F54CBC7D-8CC8-43B3-B27A-12B3B4F5F63E}" dt="2026-07-27T08:19:56.144" v="0"/>
            <ac:spMkLst>
              <pc:docMk/>
              <pc:sldMasterMk cId="653043877" sldId="2147483660"/>
              <pc:sldLayoutMk cId="2520413735" sldId="2147483665"/>
              <ac:spMk id="2" creationId="{00000000-0000-0000-0000-000000000000}"/>
            </ac:spMkLst>
          </pc:spChg>
          <pc:spChg chg="mod">
            <ac:chgData name="Jaqueline Harvey" userId="86722c02-8c5f-4207-a4fa-cb45ab947134" providerId="ADAL" clId="{F54CBC7D-8CC8-43B3-B27A-12B3B4F5F63E}" dt="2026-07-27T08:19:56.144" v="0"/>
            <ac:spMkLst>
              <pc:docMk/>
              <pc:sldMasterMk cId="653043877" sldId="2147483660"/>
              <pc:sldLayoutMk cId="2520413735" sldId="2147483665"/>
              <ac:spMk id="3" creationId="{00000000-0000-0000-0000-000000000000}"/>
            </ac:spMkLst>
          </pc:spChg>
          <pc:spChg chg="mod">
            <ac:chgData name="Jaqueline Harvey" userId="86722c02-8c5f-4207-a4fa-cb45ab947134" providerId="ADAL" clId="{F54CBC7D-8CC8-43B3-B27A-12B3B4F5F63E}" dt="2026-07-27T08:19:56.144" v="0"/>
            <ac:spMkLst>
              <pc:docMk/>
              <pc:sldMasterMk cId="653043877" sldId="2147483660"/>
              <pc:sldLayoutMk cId="2520413735" sldId="2147483665"/>
              <ac:spMk id="4" creationId="{00000000-0000-0000-0000-000000000000}"/>
            </ac:spMkLst>
          </pc:spChg>
          <pc:spChg chg="mod">
            <ac:chgData name="Jaqueline Harvey" userId="86722c02-8c5f-4207-a4fa-cb45ab947134" providerId="ADAL" clId="{F54CBC7D-8CC8-43B3-B27A-12B3B4F5F63E}" dt="2026-07-27T08:19:56.144" v="0"/>
            <ac:spMkLst>
              <pc:docMk/>
              <pc:sldMasterMk cId="653043877" sldId="2147483660"/>
              <pc:sldLayoutMk cId="2520413735" sldId="2147483665"/>
              <ac:spMk id="5" creationId="{00000000-0000-0000-0000-000000000000}"/>
            </ac:spMkLst>
          </pc:spChg>
          <pc:spChg chg="mod">
            <ac:chgData name="Jaqueline Harvey" userId="86722c02-8c5f-4207-a4fa-cb45ab947134" providerId="ADAL" clId="{F54CBC7D-8CC8-43B3-B27A-12B3B4F5F63E}" dt="2026-07-27T08:19:56.144" v="0"/>
            <ac:spMkLst>
              <pc:docMk/>
              <pc:sldMasterMk cId="653043877" sldId="2147483660"/>
              <pc:sldLayoutMk cId="2520413735" sldId="2147483665"/>
              <ac:spMk id="6" creationId="{00000000-0000-0000-0000-000000000000}"/>
            </ac:spMkLst>
          </pc:spChg>
          <pc:spChg chg="mod">
            <ac:chgData name="Jaqueline Harvey" userId="86722c02-8c5f-4207-a4fa-cb45ab947134" providerId="ADAL" clId="{F54CBC7D-8CC8-43B3-B27A-12B3B4F5F63E}" dt="2026-07-27T08:19:56.144" v="0"/>
            <ac:spMkLst>
              <pc:docMk/>
              <pc:sldMasterMk cId="653043877" sldId="2147483660"/>
              <pc:sldLayoutMk cId="2520413735" sldId="2147483665"/>
              <ac:spMk id="7" creationId="{00000000-0000-0000-0000-000000000000}"/>
            </ac:spMkLst>
          </pc:spChg>
          <pc:spChg chg="mod">
            <ac:chgData name="Jaqueline Harvey" userId="86722c02-8c5f-4207-a4fa-cb45ab947134" providerId="ADAL" clId="{F54CBC7D-8CC8-43B3-B27A-12B3B4F5F63E}" dt="2026-07-27T08:19:56.144" v="0"/>
            <ac:spMkLst>
              <pc:docMk/>
              <pc:sldMasterMk cId="653043877" sldId="2147483660"/>
              <pc:sldLayoutMk cId="2520413735" sldId="2147483665"/>
              <ac:spMk id="8" creationId="{00000000-0000-0000-0000-000000000000}"/>
            </ac:spMkLst>
          </pc:spChg>
          <pc:spChg chg="mod">
            <ac:chgData name="Jaqueline Harvey" userId="86722c02-8c5f-4207-a4fa-cb45ab947134" providerId="ADAL" clId="{F54CBC7D-8CC8-43B3-B27A-12B3B4F5F63E}" dt="2026-07-27T08:19:56.144" v="0"/>
            <ac:spMkLst>
              <pc:docMk/>
              <pc:sldMasterMk cId="653043877" sldId="2147483660"/>
              <pc:sldLayoutMk cId="2520413735" sldId="2147483665"/>
              <ac:spMk id="9" creationId="{00000000-0000-0000-0000-000000000000}"/>
            </ac:spMkLst>
          </pc:spChg>
        </pc:sldLayoutChg>
        <pc:sldLayoutChg chg="modSp">
          <pc:chgData name="Jaqueline Harvey" userId="86722c02-8c5f-4207-a4fa-cb45ab947134" providerId="ADAL" clId="{F54CBC7D-8CC8-43B3-B27A-12B3B4F5F63E}" dt="2026-07-27T08:19:56.144" v="0"/>
          <pc:sldLayoutMkLst>
            <pc:docMk/>
            <pc:sldMasterMk cId="653043877" sldId="2147483660"/>
            <pc:sldLayoutMk cId="2927959613" sldId="2147483666"/>
          </pc:sldLayoutMkLst>
          <pc:spChg chg="mod">
            <ac:chgData name="Jaqueline Harvey" userId="86722c02-8c5f-4207-a4fa-cb45ab947134" providerId="ADAL" clId="{F54CBC7D-8CC8-43B3-B27A-12B3B4F5F63E}" dt="2026-07-27T08:19:56.144" v="0"/>
            <ac:spMkLst>
              <pc:docMk/>
              <pc:sldMasterMk cId="653043877" sldId="2147483660"/>
              <pc:sldLayoutMk cId="2927959613" sldId="2147483666"/>
              <ac:spMk id="3" creationId="{00000000-0000-0000-0000-000000000000}"/>
            </ac:spMkLst>
          </pc:spChg>
          <pc:spChg chg="mod">
            <ac:chgData name="Jaqueline Harvey" userId="86722c02-8c5f-4207-a4fa-cb45ab947134" providerId="ADAL" clId="{F54CBC7D-8CC8-43B3-B27A-12B3B4F5F63E}" dt="2026-07-27T08:19:56.144" v="0"/>
            <ac:spMkLst>
              <pc:docMk/>
              <pc:sldMasterMk cId="653043877" sldId="2147483660"/>
              <pc:sldLayoutMk cId="2927959613" sldId="2147483666"/>
              <ac:spMk id="4" creationId="{00000000-0000-0000-0000-000000000000}"/>
            </ac:spMkLst>
          </pc:spChg>
          <pc:spChg chg="mod">
            <ac:chgData name="Jaqueline Harvey" userId="86722c02-8c5f-4207-a4fa-cb45ab947134" providerId="ADAL" clId="{F54CBC7D-8CC8-43B3-B27A-12B3B4F5F63E}" dt="2026-07-27T08:19:56.144" v="0"/>
            <ac:spMkLst>
              <pc:docMk/>
              <pc:sldMasterMk cId="653043877" sldId="2147483660"/>
              <pc:sldLayoutMk cId="2927959613" sldId="2147483666"/>
              <ac:spMk id="5" creationId="{00000000-0000-0000-0000-000000000000}"/>
            </ac:spMkLst>
          </pc:spChg>
        </pc:sldLayoutChg>
        <pc:sldLayoutChg chg="modSp">
          <pc:chgData name="Jaqueline Harvey" userId="86722c02-8c5f-4207-a4fa-cb45ab947134" providerId="ADAL" clId="{F54CBC7D-8CC8-43B3-B27A-12B3B4F5F63E}" dt="2026-07-27T08:19:56.144" v="0"/>
          <pc:sldLayoutMkLst>
            <pc:docMk/>
            <pc:sldMasterMk cId="653043877" sldId="2147483660"/>
            <pc:sldLayoutMk cId="2590253959" sldId="2147483667"/>
          </pc:sldLayoutMkLst>
          <pc:spChg chg="mod">
            <ac:chgData name="Jaqueline Harvey" userId="86722c02-8c5f-4207-a4fa-cb45ab947134" providerId="ADAL" clId="{F54CBC7D-8CC8-43B3-B27A-12B3B4F5F63E}" dt="2026-07-27T08:19:56.144" v="0"/>
            <ac:spMkLst>
              <pc:docMk/>
              <pc:sldMasterMk cId="653043877" sldId="2147483660"/>
              <pc:sldLayoutMk cId="2590253959" sldId="2147483667"/>
              <ac:spMk id="2" creationId="{00000000-0000-0000-0000-000000000000}"/>
            </ac:spMkLst>
          </pc:spChg>
          <pc:spChg chg="mod">
            <ac:chgData name="Jaqueline Harvey" userId="86722c02-8c5f-4207-a4fa-cb45ab947134" providerId="ADAL" clId="{F54CBC7D-8CC8-43B3-B27A-12B3B4F5F63E}" dt="2026-07-27T08:19:56.144" v="0"/>
            <ac:spMkLst>
              <pc:docMk/>
              <pc:sldMasterMk cId="653043877" sldId="2147483660"/>
              <pc:sldLayoutMk cId="2590253959" sldId="2147483667"/>
              <ac:spMk id="3" creationId="{00000000-0000-0000-0000-000000000000}"/>
            </ac:spMkLst>
          </pc:spChg>
          <pc:spChg chg="mod">
            <ac:chgData name="Jaqueline Harvey" userId="86722c02-8c5f-4207-a4fa-cb45ab947134" providerId="ADAL" clId="{F54CBC7D-8CC8-43B3-B27A-12B3B4F5F63E}" dt="2026-07-27T08:19:56.144" v="0"/>
            <ac:spMkLst>
              <pc:docMk/>
              <pc:sldMasterMk cId="653043877" sldId="2147483660"/>
              <pc:sldLayoutMk cId="2590253959" sldId="2147483667"/>
              <ac:spMk id="4" creationId="{00000000-0000-0000-0000-000000000000}"/>
            </ac:spMkLst>
          </pc:spChg>
        </pc:sldLayoutChg>
        <pc:sldLayoutChg chg="modSp">
          <pc:chgData name="Jaqueline Harvey" userId="86722c02-8c5f-4207-a4fa-cb45ab947134" providerId="ADAL" clId="{F54CBC7D-8CC8-43B3-B27A-12B3B4F5F63E}" dt="2026-07-27T08:19:56.144" v="0"/>
          <pc:sldLayoutMkLst>
            <pc:docMk/>
            <pc:sldMasterMk cId="653043877" sldId="2147483660"/>
            <pc:sldLayoutMk cId="4143316840" sldId="2147483668"/>
          </pc:sldLayoutMkLst>
          <pc:spChg chg="mod">
            <ac:chgData name="Jaqueline Harvey" userId="86722c02-8c5f-4207-a4fa-cb45ab947134" providerId="ADAL" clId="{F54CBC7D-8CC8-43B3-B27A-12B3B4F5F63E}" dt="2026-07-27T08:19:56.144" v="0"/>
            <ac:spMkLst>
              <pc:docMk/>
              <pc:sldMasterMk cId="653043877" sldId="2147483660"/>
              <pc:sldLayoutMk cId="4143316840" sldId="2147483668"/>
              <ac:spMk id="2" creationId="{00000000-0000-0000-0000-000000000000}"/>
            </ac:spMkLst>
          </pc:spChg>
          <pc:spChg chg="mod">
            <ac:chgData name="Jaqueline Harvey" userId="86722c02-8c5f-4207-a4fa-cb45ab947134" providerId="ADAL" clId="{F54CBC7D-8CC8-43B3-B27A-12B3B4F5F63E}" dt="2026-07-27T08:19:56.144" v="0"/>
            <ac:spMkLst>
              <pc:docMk/>
              <pc:sldMasterMk cId="653043877" sldId="2147483660"/>
              <pc:sldLayoutMk cId="4143316840" sldId="2147483668"/>
              <ac:spMk id="3" creationId="{00000000-0000-0000-0000-000000000000}"/>
            </ac:spMkLst>
          </pc:spChg>
          <pc:spChg chg="mod">
            <ac:chgData name="Jaqueline Harvey" userId="86722c02-8c5f-4207-a4fa-cb45ab947134" providerId="ADAL" clId="{F54CBC7D-8CC8-43B3-B27A-12B3B4F5F63E}" dt="2026-07-27T08:19:56.144" v="0"/>
            <ac:spMkLst>
              <pc:docMk/>
              <pc:sldMasterMk cId="653043877" sldId="2147483660"/>
              <pc:sldLayoutMk cId="4143316840" sldId="2147483668"/>
              <ac:spMk id="4" creationId="{00000000-0000-0000-0000-000000000000}"/>
            </ac:spMkLst>
          </pc:spChg>
          <pc:spChg chg="mod">
            <ac:chgData name="Jaqueline Harvey" userId="86722c02-8c5f-4207-a4fa-cb45ab947134" providerId="ADAL" clId="{F54CBC7D-8CC8-43B3-B27A-12B3B4F5F63E}" dt="2026-07-27T08:19:56.144" v="0"/>
            <ac:spMkLst>
              <pc:docMk/>
              <pc:sldMasterMk cId="653043877" sldId="2147483660"/>
              <pc:sldLayoutMk cId="4143316840" sldId="2147483668"/>
              <ac:spMk id="5" creationId="{00000000-0000-0000-0000-000000000000}"/>
            </ac:spMkLst>
          </pc:spChg>
          <pc:spChg chg="mod">
            <ac:chgData name="Jaqueline Harvey" userId="86722c02-8c5f-4207-a4fa-cb45ab947134" providerId="ADAL" clId="{F54CBC7D-8CC8-43B3-B27A-12B3B4F5F63E}" dt="2026-07-27T08:19:56.144" v="0"/>
            <ac:spMkLst>
              <pc:docMk/>
              <pc:sldMasterMk cId="653043877" sldId="2147483660"/>
              <pc:sldLayoutMk cId="4143316840" sldId="2147483668"/>
              <ac:spMk id="6" creationId="{00000000-0000-0000-0000-000000000000}"/>
            </ac:spMkLst>
          </pc:spChg>
          <pc:spChg chg="mod">
            <ac:chgData name="Jaqueline Harvey" userId="86722c02-8c5f-4207-a4fa-cb45ab947134" providerId="ADAL" clId="{F54CBC7D-8CC8-43B3-B27A-12B3B4F5F63E}" dt="2026-07-27T08:19:56.144" v="0"/>
            <ac:spMkLst>
              <pc:docMk/>
              <pc:sldMasterMk cId="653043877" sldId="2147483660"/>
              <pc:sldLayoutMk cId="4143316840" sldId="2147483668"/>
              <ac:spMk id="7" creationId="{00000000-0000-0000-0000-000000000000}"/>
            </ac:spMkLst>
          </pc:spChg>
        </pc:sldLayoutChg>
        <pc:sldLayoutChg chg="modSp">
          <pc:chgData name="Jaqueline Harvey" userId="86722c02-8c5f-4207-a4fa-cb45ab947134" providerId="ADAL" clId="{F54CBC7D-8CC8-43B3-B27A-12B3B4F5F63E}" dt="2026-07-27T08:19:56.144" v="0"/>
          <pc:sldLayoutMkLst>
            <pc:docMk/>
            <pc:sldMasterMk cId="653043877" sldId="2147483660"/>
            <pc:sldLayoutMk cId="1061365802" sldId="2147483669"/>
          </pc:sldLayoutMkLst>
          <pc:spChg chg="mod">
            <ac:chgData name="Jaqueline Harvey" userId="86722c02-8c5f-4207-a4fa-cb45ab947134" providerId="ADAL" clId="{F54CBC7D-8CC8-43B3-B27A-12B3B4F5F63E}" dt="2026-07-27T08:19:56.144" v="0"/>
            <ac:spMkLst>
              <pc:docMk/>
              <pc:sldMasterMk cId="653043877" sldId="2147483660"/>
              <pc:sldLayoutMk cId="1061365802" sldId="2147483669"/>
              <ac:spMk id="2" creationId="{00000000-0000-0000-0000-000000000000}"/>
            </ac:spMkLst>
          </pc:spChg>
          <pc:spChg chg="mod">
            <ac:chgData name="Jaqueline Harvey" userId="86722c02-8c5f-4207-a4fa-cb45ab947134" providerId="ADAL" clId="{F54CBC7D-8CC8-43B3-B27A-12B3B4F5F63E}" dt="2026-07-27T08:19:56.144" v="0"/>
            <ac:spMkLst>
              <pc:docMk/>
              <pc:sldMasterMk cId="653043877" sldId="2147483660"/>
              <pc:sldLayoutMk cId="1061365802" sldId="2147483669"/>
              <ac:spMk id="3" creationId="{00000000-0000-0000-0000-000000000000}"/>
            </ac:spMkLst>
          </pc:spChg>
          <pc:spChg chg="mod">
            <ac:chgData name="Jaqueline Harvey" userId="86722c02-8c5f-4207-a4fa-cb45ab947134" providerId="ADAL" clId="{F54CBC7D-8CC8-43B3-B27A-12B3B4F5F63E}" dt="2026-07-27T08:19:56.144" v="0"/>
            <ac:spMkLst>
              <pc:docMk/>
              <pc:sldMasterMk cId="653043877" sldId="2147483660"/>
              <pc:sldLayoutMk cId="1061365802" sldId="2147483669"/>
              <ac:spMk id="4" creationId="{00000000-0000-0000-0000-000000000000}"/>
            </ac:spMkLst>
          </pc:spChg>
          <pc:spChg chg="mod">
            <ac:chgData name="Jaqueline Harvey" userId="86722c02-8c5f-4207-a4fa-cb45ab947134" providerId="ADAL" clId="{F54CBC7D-8CC8-43B3-B27A-12B3B4F5F63E}" dt="2026-07-27T08:19:56.144" v="0"/>
            <ac:spMkLst>
              <pc:docMk/>
              <pc:sldMasterMk cId="653043877" sldId="2147483660"/>
              <pc:sldLayoutMk cId="1061365802" sldId="2147483669"/>
              <ac:spMk id="5" creationId="{00000000-0000-0000-0000-000000000000}"/>
            </ac:spMkLst>
          </pc:spChg>
          <pc:spChg chg="mod">
            <ac:chgData name="Jaqueline Harvey" userId="86722c02-8c5f-4207-a4fa-cb45ab947134" providerId="ADAL" clId="{F54CBC7D-8CC8-43B3-B27A-12B3B4F5F63E}" dt="2026-07-27T08:19:56.144" v="0"/>
            <ac:spMkLst>
              <pc:docMk/>
              <pc:sldMasterMk cId="653043877" sldId="2147483660"/>
              <pc:sldLayoutMk cId="1061365802" sldId="2147483669"/>
              <ac:spMk id="6" creationId="{00000000-0000-0000-0000-000000000000}"/>
            </ac:spMkLst>
          </pc:spChg>
          <pc:spChg chg="mod">
            <ac:chgData name="Jaqueline Harvey" userId="86722c02-8c5f-4207-a4fa-cb45ab947134" providerId="ADAL" clId="{F54CBC7D-8CC8-43B3-B27A-12B3B4F5F63E}" dt="2026-07-27T08:19:56.144" v="0"/>
            <ac:spMkLst>
              <pc:docMk/>
              <pc:sldMasterMk cId="653043877" sldId="2147483660"/>
              <pc:sldLayoutMk cId="1061365802" sldId="2147483669"/>
              <ac:spMk id="7" creationId="{00000000-0000-0000-0000-000000000000}"/>
            </ac:spMkLst>
          </pc:spChg>
        </pc:sldLayoutChg>
        <pc:sldLayoutChg chg="modSp">
          <pc:chgData name="Jaqueline Harvey" userId="86722c02-8c5f-4207-a4fa-cb45ab947134" providerId="ADAL" clId="{F54CBC7D-8CC8-43B3-B27A-12B3B4F5F63E}" dt="2026-07-27T08:19:56.144" v="0"/>
          <pc:sldLayoutMkLst>
            <pc:docMk/>
            <pc:sldMasterMk cId="653043877" sldId="2147483660"/>
            <pc:sldLayoutMk cId="1849908911" sldId="2147483670"/>
          </pc:sldLayoutMkLst>
          <pc:spChg chg="mod">
            <ac:chgData name="Jaqueline Harvey" userId="86722c02-8c5f-4207-a4fa-cb45ab947134" providerId="ADAL" clId="{F54CBC7D-8CC8-43B3-B27A-12B3B4F5F63E}" dt="2026-07-27T08:19:56.144" v="0"/>
            <ac:spMkLst>
              <pc:docMk/>
              <pc:sldMasterMk cId="653043877" sldId="2147483660"/>
              <pc:sldLayoutMk cId="1849908911" sldId="2147483670"/>
              <ac:spMk id="4" creationId="{00000000-0000-0000-0000-000000000000}"/>
            </ac:spMkLst>
          </pc:spChg>
          <pc:spChg chg="mod">
            <ac:chgData name="Jaqueline Harvey" userId="86722c02-8c5f-4207-a4fa-cb45ab947134" providerId="ADAL" clId="{F54CBC7D-8CC8-43B3-B27A-12B3B4F5F63E}" dt="2026-07-27T08:19:56.144" v="0"/>
            <ac:spMkLst>
              <pc:docMk/>
              <pc:sldMasterMk cId="653043877" sldId="2147483660"/>
              <pc:sldLayoutMk cId="1849908911" sldId="2147483670"/>
              <ac:spMk id="5" creationId="{00000000-0000-0000-0000-000000000000}"/>
            </ac:spMkLst>
          </pc:spChg>
          <pc:spChg chg="mod">
            <ac:chgData name="Jaqueline Harvey" userId="86722c02-8c5f-4207-a4fa-cb45ab947134" providerId="ADAL" clId="{F54CBC7D-8CC8-43B3-B27A-12B3B4F5F63E}" dt="2026-07-27T08:19:56.144" v="0"/>
            <ac:spMkLst>
              <pc:docMk/>
              <pc:sldMasterMk cId="653043877" sldId="2147483660"/>
              <pc:sldLayoutMk cId="1849908911" sldId="2147483670"/>
              <ac:spMk id="6" creationId="{00000000-0000-0000-0000-000000000000}"/>
            </ac:spMkLst>
          </pc:spChg>
        </pc:sldLayoutChg>
        <pc:sldLayoutChg chg="modSp">
          <pc:chgData name="Jaqueline Harvey" userId="86722c02-8c5f-4207-a4fa-cb45ab947134" providerId="ADAL" clId="{F54CBC7D-8CC8-43B3-B27A-12B3B4F5F63E}" dt="2026-07-27T08:19:56.144" v="0"/>
          <pc:sldLayoutMkLst>
            <pc:docMk/>
            <pc:sldMasterMk cId="653043877" sldId="2147483660"/>
            <pc:sldLayoutMk cId="2835713245" sldId="2147483671"/>
          </pc:sldLayoutMkLst>
          <pc:spChg chg="mod">
            <ac:chgData name="Jaqueline Harvey" userId="86722c02-8c5f-4207-a4fa-cb45ab947134" providerId="ADAL" clId="{F54CBC7D-8CC8-43B3-B27A-12B3B4F5F63E}" dt="2026-07-27T08:19:56.144" v="0"/>
            <ac:spMkLst>
              <pc:docMk/>
              <pc:sldMasterMk cId="653043877" sldId="2147483660"/>
              <pc:sldLayoutMk cId="2835713245" sldId="2147483671"/>
              <ac:spMk id="2" creationId="{00000000-0000-0000-0000-000000000000}"/>
            </ac:spMkLst>
          </pc:spChg>
          <pc:spChg chg="mod">
            <ac:chgData name="Jaqueline Harvey" userId="86722c02-8c5f-4207-a4fa-cb45ab947134" providerId="ADAL" clId="{F54CBC7D-8CC8-43B3-B27A-12B3B4F5F63E}" dt="2026-07-27T08:19:56.144" v="0"/>
            <ac:spMkLst>
              <pc:docMk/>
              <pc:sldMasterMk cId="653043877" sldId="2147483660"/>
              <pc:sldLayoutMk cId="2835713245" sldId="2147483671"/>
              <ac:spMk id="3" creationId="{00000000-0000-0000-0000-000000000000}"/>
            </ac:spMkLst>
          </pc:spChg>
          <pc:spChg chg="mod">
            <ac:chgData name="Jaqueline Harvey" userId="86722c02-8c5f-4207-a4fa-cb45ab947134" providerId="ADAL" clId="{F54CBC7D-8CC8-43B3-B27A-12B3B4F5F63E}" dt="2026-07-27T08:19:56.144" v="0"/>
            <ac:spMkLst>
              <pc:docMk/>
              <pc:sldMasterMk cId="653043877" sldId="2147483660"/>
              <pc:sldLayoutMk cId="2835713245" sldId="2147483671"/>
              <ac:spMk id="4" creationId="{00000000-0000-0000-0000-000000000000}"/>
            </ac:spMkLst>
          </pc:spChg>
          <pc:spChg chg="mod">
            <ac:chgData name="Jaqueline Harvey" userId="86722c02-8c5f-4207-a4fa-cb45ab947134" providerId="ADAL" clId="{F54CBC7D-8CC8-43B3-B27A-12B3B4F5F63E}" dt="2026-07-27T08:19:56.144" v="0"/>
            <ac:spMkLst>
              <pc:docMk/>
              <pc:sldMasterMk cId="653043877" sldId="2147483660"/>
              <pc:sldLayoutMk cId="2835713245" sldId="2147483671"/>
              <ac:spMk id="5" creationId="{00000000-0000-0000-0000-000000000000}"/>
            </ac:spMkLst>
          </pc:spChg>
          <pc:spChg chg="mod">
            <ac:chgData name="Jaqueline Harvey" userId="86722c02-8c5f-4207-a4fa-cb45ab947134" providerId="ADAL" clId="{F54CBC7D-8CC8-43B3-B27A-12B3B4F5F63E}" dt="2026-07-27T08:19:56.144" v="0"/>
            <ac:spMkLst>
              <pc:docMk/>
              <pc:sldMasterMk cId="653043877" sldId="2147483660"/>
              <pc:sldLayoutMk cId="2835713245" sldId="2147483671"/>
              <ac:spMk id="6" creationId="{00000000-0000-0000-0000-000000000000}"/>
            </ac:spMkLst>
          </pc:spChg>
        </pc:sldLayoutChg>
      </pc:sldMasterChg>
      <pc:sldMasterChg chg="addSp modSp">
        <pc:chgData name="Jaqueline Harvey" userId="86722c02-8c5f-4207-a4fa-cb45ab947134" providerId="ADAL" clId="{F54CBC7D-8CC8-43B3-B27A-12B3B4F5F63E}" dt="2026-07-27T08:25:49.408" v="1" actId="164"/>
        <pc:sldMasterMkLst>
          <pc:docMk/>
          <pc:sldMasterMk cId="1565827787" sldId="2147483672"/>
        </pc:sldMasterMkLst>
        <pc:grpChg chg="add mod">
          <ac:chgData name="Jaqueline Harvey" userId="86722c02-8c5f-4207-a4fa-cb45ab947134" providerId="ADAL" clId="{F54CBC7D-8CC8-43B3-B27A-12B3B4F5F63E}" dt="2026-07-27T08:25:49.408" v="1" actId="164"/>
          <ac:grpSpMkLst>
            <pc:docMk/>
            <pc:sldMasterMk cId="1565827787" sldId="2147483672"/>
            <ac:grpSpMk id="22" creationId="{B0F17379-4AAD-44D0-4F8C-CAA8CACFF109}"/>
          </ac:grpSpMkLst>
        </pc:grpChg>
        <pc:picChg chg="add">
          <ac:chgData name="Jaqueline Harvey" userId="86722c02-8c5f-4207-a4fa-cb45ab947134" providerId="ADAL" clId="{F54CBC7D-8CC8-43B3-B27A-12B3B4F5F63E}" dt="2026-07-27T08:19:56.144" v="0"/>
          <ac:picMkLst>
            <pc:docMk/>
            <pc:sldMasterMk cId="1565827787" sldId="2147483672"/>
            <ac:picMk id="7" creationId="{DECFB74B-FE52-0C07-3375-9684A7914E81}"/>
          </ac:picMkLst>
        </pc:picChg>
        <pc:picChg chg="add">
          <ac:chgData name="Jaqueline Harvey" userId="86722c02-8c5f-4207-a4fa-cb45ab947134" providerId="ADAL" clId="{F54CBC7D-8CC8-43B3-B27A-12B3B4F5F63E}" dt="2026-07-27T08:19:56.144" v="0"/>
          <ac:picMkLst>
            <pc:docMk/>
            <pc:sldMasterMk cId="1565827787" sldId="2147483672"/>
            <ac:picMk id="8" creationId="{BB8721FA-694F-56ED-E341-2995F9BE599D}"/>
          </ac:picMkLst>
        </pc:picChg>
        <pc:picChg chg="add">
          <ac:chgData name="Jaqueline Harvey" userId="86722c02-8c5f-4207-a4fa-cb45ab947134" providerId="ADAL" clId="{F54CBC7D-8CC8-43B3-B27A-12B3B4F5F63E}" dt="2026-07-27T08:19:56.144" v="0"/>
          <ac:picMkLst>
            <pc:docMk/>
            <pc:sldMasterMk cId="1565827787" sldId="2147483672"/>
            <ac:picMk id="9" creationId="{B82CA425-313B-6007-FB70-22E2AA73B96B}"/>
          </ac:picMkLst>
        </pc:picChg>
        <pc:picChg chg="add">
          <ac:chgData name="Jaqueline Harvey" userId="86722c02-8c5f-4207-a4fa-cb45ab947134" providerId="ADAL" clId="{F54CBC7D-8CC8-43B3-B27A-12B3B4F5F63E}" dt="2026-07-27T08:19:56.144" v="0"/>
          <ac:picMkLst>
            <pc:docMk/>
            <pc:sldMasterMk cId="1565827787" sldId="2147483672"/>
            <ac:picMk id="10" creationId="{1F3A0C1E-75D1-B4CA-03D5-658B3A88B9E6}"/>
          </ac:picMkLst>
        </pc:picChg>
        <pc:picChg chg="add">
          <ac:chgData name="Jaqueline Harvey" userId="86722c02-8c5f-4207-a4fa-cb45ab947134" providerId="ADAL" clId="{F54CBC7D-8CC8-43B3-B27A-12B3B4F5F63E}" dt="2026-07-27T08:19:56.144" v="0"/>
          <ac:picMkLst>
            <pc:docMk/>
            <pc:sldMasterMk cId="1565827787" sldId="2147483672"/>
            <ac:picMk id="11" creationId="{6F08FC40-063B-000A-995E-698E4B31AA5F}"/>
          </ac:picMkLst>
        </pc:picChg>
        <pc:picChg chg="mod">
          <ac:chgData name="Jaqueline Harvey" userId="86722c02-8c5f-4207-a4fa-cb45ab947134" providerId="ADAL" clId="{F54CBC7D-8CC8-43B3-B27A-12B3B4F5F63E}" dt="2026-07-27T08:25:49.408" v="1" actId="164"/>
          <ac:picMkLst>
            <pc:docMk/>
            <pc:sldMasterMk cId="1565827787" sldId="2147483672"/>
            <ac:picMk id="13" creationId="{90FDD9E7-ACD6-DE29-41B6-B90701103D7C}"/>
          </ac:picMkLst>
        </pc:picChg>
        <pc:picChg chg="mod">
          <ac:chgData name="Jaqueline Harvey" userId="86722c02-8c5f-4207-a4fa-cb45ab947134" providerId="ADAL" clId="{F54CBC7D-8CC8-43B3-B27A-12B3B4F5F63E}" dt="2026-07-27T08:25:49.408" v="1" actId="164"/>
          <ac:picMkLst>
            <pc:docMk/>
            <pc:sldMasterMk cId="1565827787" sldId="2147483672"/>
            <ac:picMk id="15" creationId="{6DE52776-9798-B311-EF67-E2EDE517806C}"/>
          </ac:picMkLst>
        </pc:picChg>
        <pc:picChg chg="mod">
          <ac:chgData name="Jaqueline Harvey" userId="86722c02-8c5f-4207-a4fa-cb45ab947134" providerId="ADAL" clId="{F54CBC7D-8CC8-43B3-B27A-12B3B4F5F63E}" dt="2026-07-27T08:25:49.408" v="1" actId="164"/>
          <ac:picMkLst>
            <pc:docMk/>
            <pc:sldMasterMk cId="1565827787" sldId="2147483672"/>
            <ac:picMk id="17" creationId="{C7017BCC-B6F6-F6C0-FC61-12E3DE00A2DD}"/>
          </ac:picMkLst>
        </pc:picChg>
        <pc:picChg chg="mod">
          <ac:chgData name="Jaqueline Harvey" userId="86722c02-8c5f-4207-a4fa-cb45ab947134" providerId="ADAL" clId="{F54CBC7D-8CC8-43B3-B27A-12B3B4F5F63E}" dt="2026-07-27T08:25:49.408" v="1" actId="164"/>
          <ac:picMkLst>
            <pc:docMk/>
            <pc:sldMasterMk cId="1565827787" sldId="2147483672"/>
            <ac:picMk id="19" creationId="{683CAF61-7F8D-D83D-6837-96F926F80E96}"/>
          </ac:picMkLst>
        </pc:picChg>
        <pc:picChg chg="mod">
          <ac:chgData name="Jaqueline Harvey" userId="86722c02-8c5f-4207-a4fa-cb45ab947134" providerId="ADAL" clId="{F54CBC7D-8CC8-43B3-B27A-12B3B4F5F63E}" dt="2026-07-27T08:25:49.408" v="1" actId="164"/>
          <ac:picMkLst>
            <pc:docMk/>
            <pc:sldMasterMk cId="1565827787" sldId="2147483672"/>
            <ac:picMk id="21" creationId="{00867E8A-1A71-1DB6-C848-4EA342B66CF4}"/>
          </ac:picMkLst>
        </pc:pic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922E4A-4AC2-4494-A9E9-6F2C47BF4DAB}"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ZA"/>
        </a:p>
      </dgm:t>
    </dgm:pt>
    <dgm:pt modelId="{5BCC56E2-2F1C-4532-B0ED-A625BA13FFD0}">
      <dgm:prSet phldrT="[Text]"/>
      <dgm:spPr/>
      <dgm:t>
        <a:bodyPr/>
        <a:lstStyle/>
        <a:p>
          <a:r>
            <a:rPr lang="en-ZA" dirty="0"/>
            <a:t>Introduction</a:t>
          </a:r>
        </a:p>
      </dgm:t>
    </dgm:pt>
    <dgm:pt modelId="{6FBEA8E8-9A08-4DE1-9747-6EF38D21ED9F}" type="parTrans" cxnId="{A3F8C6D0-5F4A-4450-AA5C-01496FCE5C77}">
      <dgm:prSet/>
      <dgm:spPr/>
      <dgm:t>
        <a:bodyPr/>
        <a:lstStyle/>
        <a:p>
          <a:endParaRPr lang="en-ZA"/>
        </a:p>
      </dgm:t>
    </dgm:pt>
    <dgm:pt modelId="{F825C008-2DCA-4F43-A6D5-405524232300}" type="sibTrans" cxnId="{A3F8C6D0-5F4A-4450-AA5C-01496FCE5C77}">
      <dgm:prSet/>
      <dgm:spPr/>
      <dgm:t>
        <a:bodyPr/>
        <a:lstStyle/>
        <a:p>
          <a:endParaRPr lang="en-ZA"/>
        </a:p>
      </dgm:t>
    </dgm:pt>
    <dgm:pt modelId="{5B2DDE2F-0CBD-4267-BA56-5CAB82F1D0FF}">
      <dgm:prSet phldrT="[Text]"/>
      <dgm:spPr/>
      <dgm:t>
        <a:bodyPr/>
        <a:lstStyle/>
        <a:p>
          <a:r>
            <a:rPr lang="en-ZA" dirty="0"/>
            <a:t>Establishing purpose</a:t>
          </a:r>
        </a:p>
      </dgm:t>
    </dgm:pt>
    <dgm:pt modelId="{F7B34317-ED96-4A98-AC4B-28AE35D1A0EE}" type="parTrans" cxnId="{DE95742E-8CA0-4794-8B98-F04DB97438E6}">
      <dgm:prSet/>
      <dgm:spPr/>
      <dgm:t>
        <a:bodyPr/>
        <a:lstStyle/>
        <a:p>
          <a:endParaRPr lang="en-ZA"/>
        </a:p>
      </dgm:t>
    </dgm:pt>
    <dgm:pt modelId="{515AB5BD-5D80-4C4D-BAF0-1C6810665D5C}" type="sibTrans" cxnId="{DE95742E-8CA0-4794-8B98-F04DB97438E6}">
      <dgm:prSet/>
      <dgm:spPr/>
      <dgm:t>
        <a:bodyPr/>
        <a:lstStyle/>
        <a:p>
          <a:endParaRPr lang="en-ZA"/>
        </a:p>
      </dgm:t>
    </dgm:pt>
    <dgm:pt modelId="{5263123F-D169-4C0E-A8C7-2BF16B05DB47}">
      <dgm:prSet phldrT="[Text]"/>
      <dgm:spPr/>
      <dgm:t>
        <a:bodyPr/>
        <a:lstStyle/>
        <a:p>
          <a:r>
            <a:rPr lang="en-ZA" dirty="0"/>
            <a:t>Overview of topic, aim of review, and structure </a:t>
          </a:r>
        </a:p>
      </dgm:t>
    </dgm:pt>
    <dgm:pt modelId="{8B34E928-6AF5-46CD-80E6-974223D78FC8}" type="parTrans" cxnId="{A1F04434-AC42-4CB7-BDEE-FDEF2E4F4AF9}">
      <dgm:prSet/>
      <dgm:spPr/>
      <dgm:t>
        <a:bodyPr/>
        <a:lstStyle/>
        <a:p>
          <a:endParaRPr lang="en-ZA"/>
        </a:p>
      </dgm:t>
    </dgm:pt>
    <dgm:pt modelId="{C677D56F-3B32-471A-A567-C23B34109AC7}" type="sibTrans" cxnId="{A1F04434-AC42-4CB7-BDEE-FDEF2E4F4AF9}">
      <dgm:prSet/>
      <dgm:spPr/>
      <dgm:t>
        <a:bodyPr/>
        <a:lstStyle/>
        <a:p>
          <a:endParaRPr lang="en-ZA"/>
        </a:p>
      </dgm:t>
    </dgm:pt>
    <dgm:pt modelId="{204FB6C0-81EC-4F6C-9969-B506CBFBD80C}">
      <dgm:prSet phldrT="[Text]"/>
      <dgm:spPr/>
      <dgm:t>
        <a:bodyPr/>
        <a:lstStyle/>
        <a:p>
          <a:r>
            <a:rPr lang="en-ZA" dirty="0"/>
            <a:t>Body</a:t>
          </a:r>
        </a:p>
      </dgm:t>
    </dgm:pt>
    <dgm:pt modelId="{C7DB440D-D13E-4740-8F8D-7F674E828C9B}" type="parTrans" cxnId="{14759CF8-20A8-4936-942E-BE5A0BF514E6}">
      <dgm:prSet/>
      <dgm:spPr/>
      <dgm:t>
        <a:bodyPr/>
        <a:lstStyle/>
        <a:p>
          <a:endParaRPr lang="en-ZA"/>
        </a:p>
      </dgm:t>
    </dgm:pt>
    <dgm:pt modelId="{71EFD5C1-63EE-42D8-89A7-0C79C5ED77F8}" type="sibTrans" cxnId="{14759CF8-20A8-4936-942E-BE5A0BF514E6}">
      <dgm:prSet/>
      <dgm:spPr/>
      <dgm:t>
        <a:bodyPr/>
        <a:lstStyle/>
        <a:p>
          <a:endParaRPr lang="en-ZA"/>
        </a:p>
      </dgm:t>
    </dgm:pt>
    <dgm:pt modelId="{41340F5B-F593-44B1-B33D-6567915A977B}">
      <dgm:prSet phldrT="[Text]"/>
      <dgm:spPr/>
      <dgm:t>
        <a:bodyPr/>
        <a:lstStyle/>
        <a:p>
          <a:r>
            <a:rPr lang="en-ZA" dirty="0"/>
            <a:t>Analysing the literature</a:t>
          </a:r>
        </a:p>
      </dgm:t>
    </dgm:pt>
    <dgm:pt modelId="{7A4DC3C4-DF5A-494F-AB84-1FA3EAE9B4FC}" type="parTrans" cxnId="{EC053282-AA21-4529-8023-16FE4315C66D}">
      <dgm:prSet/>
      <dgm:spPr/>
      <dgm:t>
        <a:bodyPr/>
        <a:lstStyle/>
        <a:p>
          <a:endParaRPr lang="en-ZA"/>
        </a:p>
      </dgm:t>
    </dgm:pt>
    <dgm:pt modelId="{6B23574B-1CDC-4916-AC04-0791D84482E4}" type="sibTrans" cxnId="{EC053282-AA21-4529-8023-16FE4315C66D}">
      <dgm:prSet/>
      <dgm:spPr/>
      <dgm:t>
        <a:bodyPr/>
        <a:lstStyle/>
        <a:p>
          <a:endParaRPr lang="en-ZA"/>
        </a:p>
      </dgm:t>
    </dgm:pt>
    <dgm:pt modelId="{F52C25DD-F73C-4345-A7B8-3FE3EAEC21FA}">
      <dgm:prSet phldrT="[Text]"/>
      <dgm:spPr/>
      <dgm:t>
        <a:bodyPr/>
        <a:lstStyle/>
        <a:p>
          <a:r>
            <a:rPr lang="en-ZA" dirty="0"/>
            <a:t>Summarise and synthesise, bringing in your critical evaluation and analysis</a:t>
          </a:r>
        </a:p>
      </dgm:t>
    </dgm:pt>
    <dgm:pt modelId="{E3DDF75B-A0C2-458E-BE0A-7E7DB56D4CC4}" type="parTrans" cxnId="{E52A7582-5162-474C-A6D2-686490707A59}">
      <dgm:prSet/>
      <dgm:spPr/>
      <dgm:t>
        <a:bodyPr/>
        <a:lstStyle/>
        <a:p>
          <a:endParaRPr lang="en-ZA"/>
        </a:p>
      </dgm:t>
    </dgm:pt>
    <dgm:pt modelId="{872D51CC-7D6F-4C9E-93B0-31D9BE5B9173}" type="sibTrans" cxnId="{E52A7582-5162-474C-A6D2-686490707A59}">
      <dgm:prSet/>
      <dgm:spPr/>
      <dgm:t>
        <a:bodyPr/>
        <a:lstStyle/>
        <a:p>
          <a:endParaRPr lang="en-ZA"/>
        </a:p>
      </dgm:t>
    </dgm:pt>
    <dgm:pt modelId="{EED85591-F4B8-4405-B4D3-2D55E89F4F2B}">
      <dgm:prSet phldrT="[Text]"/>
      <dgm:spPr/>
      <dgm:t>
        <a:bodyPr/>
        <a:lstStyle/>
        <a:p>
          <a:r>
            <a:rPr lang="en-ZA" dirty="0"/>
            <a:t>Conclusion</a:t>
          </a:r>
        </a:p>
      </dgm:t>
    </dgm:pt>
    <dgm:pt modelId="{B09E18D3-1251-4EC6-B7A5-FB7E4E7DF4DF}" type="parTrans" cxnId="{E27BFDB8-01CF-4E4A-A062-5198948EDF26}">
      <dgm:prSet/>
      <dgm:spPr/>
      <dgm:t>
        <a:bodyPr/>
        <a:lstStyle/>
        <a:p>
          <a:endParaRPr lang="en-ZA"/>
        </a:p>
      </dgm:t>
    </dgm:pt>
    <dgm:pt modelId="{05179246-EE52-4157-A523-53A06987E5C2}" type="sibTrans" cxnId="{E27BFDB8-01CF-4E4A-A062-5198948EDF26}">
      <dgm:prSet/>
      <dgm:spPr/>
      <dgm:t>
        <a:bodyPr/>
        <a:lstStyle/>
        <a:p>
          <a:endParaRPr lang="en-ZA"/>
        </a:p>
      </dgm:t>
    </dgm:pt>
    <dgm:pt modelId="{1815931F-16F4-45DB-A767-AD003DC888C3}">
      <dgm:prSet phldrT="[Text]"/>
      <dgm:spPr/>
      <dgm:t>
        <a:bodyPr/>
        <a:lstStyle/>
        <a:p>
          <a:r>
            <a:rPr lang="en-ZA" dirty="0"/>
            <a:t>Summarising key findings</a:t>
          </a:r>
        </a:p>
      </dgm:t>
    </dgm:pt>
    <dgm:pt modelId="{19A5D9C3-CAF9-4C99-B14A-EBF4A9CD060E}" type="parTrans" cxnId="{F25AD90A-5218-4CBA-81FF-C71AB1E07738}">
      <dgm:prSet/>
      <dgm:spPr/>
      <dgm:t>
        <a:bodyPr/>
        <a:lstStyle/>
        <a:p>
          <a:endParaRPr lang="en-ZA"/>
        </a:p>
      </dgm:t>
    </dgm:pt>
    <dgm:pt modelId="{A3D30EFF-6B35-4A06-A003-2C5A7498CFD2}" type="sibTrans" cxnId="{F25AD90A-5218-4CBA-81FF-C71AB1E07738}">
      <dgm:prSet/>
      <dgm:spPr/>
      <dgm:t>
        <a:bodyPr/>
        <a:lstStyle/>
        <a:p>
          <a:endParaRPr lang="en-ZA"/>
        </a:p>
      </dgm:t>
    </dgm:pt>
    <dgm:pt modelId="{1F8A2010-5411-45C4-A20B-52D93DA557DA}">
      <dgm:prSet phldrT="[Text]"/>
      <dgm:spPr/>
      <dgm:t>
        <a:bodyPr/>
        <a:lstStyle/>
        <a:p>
          <a:r>
            <a:rPr lang="en-ZA" dirty="0"/>
            <a:t>Relate conclusion to purpose, aims, and objectives </a:t>
          </a:r>
        </a:p>
      </dgm:t>
    </dgm:pt>
    <dgm:pt modelId="{147487AC-5D8A-491B-8954-D1EF1F197A05}" type="parTrans" cxnId="{E3A9DB36-3631-4618-8122-236ACE820396}">
      <dgm:prSet/>
      <dgm:spPr/>
      <dgm:t>
        <a:bodyPr/>
        <a:lstStyle/>
        <a:p>
          <a:endParaRPr lang="en-ZA"/>
        </a:p>
      </dgm:t>
    </dgm:pt>
    <dgm:pt modelId="{29305A48-D577-46CA-92C7-3AB316ECAA58}" type="sibTrans" cxnId="{E3A9DB36-3631-4618-8122-236ACE820396}">
      <dgm:prSet/>
      <dgm:spPr/>
      <dgm:t>
        <a:bodyPr/>
        <a:lstStyle/>
        <a:p>
          <a:endParaRPr lang="en-ZA"/>
        </a:p>
      </dgm:t>
    </dgm:pt>
    <dgm:pt modelId="{1C64316E-E90E-427E-99AF-4C22F6E8565E}">
      <dgm:prSet phldrT="[Text]"/>
      <dgm:spPr/>
      <dgm:t>
        <a:bodyPr/>
        <a:lstStyle/>
        <a:p>
          <a:endParaRPr lang="en-ZA" dirty="0"/>
        </a:p>
      </dgm:t>
    </dgm:pt>
    <dgm:pt modelId="{D753D05D-06CC-45C3-9EB7-A1898CB10E68}" type="parTrans" cxnId="{1134B8E9-2EAF-45CA-8FFF-5BC056968B34}">
      <dgm:prSet/>
      <dgm:spPr/>
      <dgm:t>
        <a:bodyPr/>
        <a:lstStyle/>
        <a:p>
          <a:endParaRPr lang="en-ZA"/>
        </a:p>
      </dgm:t>
    </dgm:pt>
    <dgm:pt modelId="{784DAD27-492B-4F91-A40D-4E4A6A108E6C}" type="sibTrans" cxnId="{1134B8E9-2EAF-45CA-8FFF-5BC056968B34}">
      <dgm:prSet/>
      <dgm:spPr/>
      <dgm:t>
        <a:bodyPr/>
        <a:lstStyle/>
        <a:p>
          <a:endParaRPr lang="en-ZA"/>
        </a:p>
      </dgm:t>
    </dgm:pt>
    <dgm:pt modelId="{B7EC0A2A-2EEE-44DC-ADC9-3DC4095A9931}">
      <dgm:prSet phldrT="[Text]"/>
      <dgm:spPr/>
      <dgm:t>
        <a:bodyPr/>
        <a:lstStyle/>
        <a:p>
          <a:r>
            <a:rPr lang="en-ZA" dirty="0"/>
            <a:t>Write in well-structured paragraphs using topic sentences, concluding sentences, and transition words  </a:t>
          </a:r>
        </a:p>
      </dgm:t>
    </dgm:pt>
    <dgm:pt modelId="{19844623-24A8-48EA-A891-17EA3E1D30DA}" type="parTrans" cxnId="{E745A10D-6E15-43ED-97F7-01F015276F1F}">
      <dgm:prSet/>
      <dgm:spPr/>
      <dgm:t>
        <a:bodyPr/>
        <a:lstStyle/>
        <a:p>
          <a:endParaRPr lang="en-ZA"/>
        </a:p>
      </dgm:t>
    </dgm:pt>
    <dgm:pt modelId="{24292E7D-62E4-4052-8C2A-E4E91D32A145}" type="sibTrans" cxnId="{E745A10D-6E15-43ED-97F7-01F015276F1F}">
      <dgm:prSet/>
      <dgm:spPr/>
      <dgm:t>
        <a:bodyPr/>
        <a:lstStyle/>
        <a:p>
          <a:endParaRPr lang="en-ZA"/>
        </a:p>
      </dgm:t>
    </dgm:pt>
    <dgm:pt modelId="{CAFD065C-3375-4869-AB9C-EF0464582DA6}">
      <dgm:prSet phldrT="[Text]"/>
      <dgm:spPr/>
      <dgm:t>
        <a:bodyPr/>
        <a:lstStyle/>
        <a:p>
          <a:r>
            <a:rPr lang="en-ZA" dirty="0"/>
            <a:t>Summarise key points, particularly key gaps </a:t>
          </a:r>
        </a:p>
      </dgm:t>
    </dgm:pt>
    <dgm:pt modelId="{9BA63B45-E24E-4725-B5FC-4A73F1DCABC9}" type="parTrans" cxnId="{C2790EBB-A1FE-4E4B-854A-1F9231A4BDA1}">
      <dgm:prSet/>
      <dgm:spPr/>
      <dgm:t>
        <a:bodyPr/>
        <a:lstStyle/>
        <a:p>
          <a:endParaRPr lang="en-ZA"/>
        </a:p>
      </dgm:t>
    </dgm:pt>
    <dgm:pt modelId="{40094AEB-8C43-4DBD-BE5C-2D0BA14A65D6}" type="sibTrans" cxnId="{C2790EBB-A1FE-4E4B-854A-1F9231A4BDA1}">
      <dgm:prSet/>
      <dgm:spPr/>
      <dgm:t>
        <a:bodyPr/>
        <a:lstStyle/>
        <a:p>
          <a:endParaRPr lang="en-ZA"/>
        </a:p>
      </dgm:t>
    </dgm:pt>
    <dgm:pt modelId="{DA3E9E87-95F6-4258-9692-02F8EA173B90}">
      <dgm:prSet phldrT="[Text]"/>
      <dgm:spPr/>
      <dgm:t>
        <a:bodyPr/>
        <a:lstStyle/>
        <a:p>
          <a:r>
            <a:rPr lang="en-ZA" dirty="0"/>
            <a:t>Outline areas for future research </a:t>
          </a:r>
        </a:p>
      </dgm:t>
    </dgm:pt>
    <dgm:pt modelId="{1B57880E-FFD6-4936-A390-8CD4CCA4EDA9}" type="parTrans" cxnId="{0DAF17FB-15C5-4011-8C03-01B39ACE9B18}">
      <dgm:prSet/>
      <dgm:spPr/>
      <dgm:t>
        <a:bodyPr/>
        <a:lstStyle/>
        <a:p>
          <a:endParaRPr lang="en-ZA"/>
        </a:p>
      </dgm:t>
    </dgm:pt>
    <dgm:pt modelId="{B7F56807-99F7-474A-AFC7-9A9915BCBAB6}" type="sibTrans" cxnId="{0DAF17FB-15C5-4011-8C03-01B39ACE9B18}">
      <dgm:prSet/>
      <dgm:spPr/>
      <dgm:t>
        <a:bodyPr/>
        <a:lstStyle/>
        <a:p>
          <a:endParaRPr lang="en-ZA"/>
        </a:p>
      </dgm:t>
    </dgm:pt>
    <dgm:pt modelId="{B3F47FFF-8D12-4930-9593-C35193DE110A}" type="pres">
      <dgm:prSet presAssocID="{63922E4A-4AC2-4494-A9E9-6F2C47BF4DAB}" presName="Name0" presStyleCnt="0">
        <dgm:presLayoutVars>
          <dgm:chMax/>
          <dgm:chPref val="3"/>
          <dgm:dir/>
          <dgm:animOne val="branch"/>
          <dgm:animLvl val="lvl"/>
        </dgm:presLayoutVars>
      </dgm:prSet>
      <dgm:spPr/>
    </dgm:pt>
    <dgm:pt modelId="{F307E260-3484-4342-B292-908C8FE7E275}" type="pres">
      <dgm:prSet presAssocID="{5BCC56E2-2F1C-4532-B0ED-A625BA13FFD0}" presName="composite" presStyleCnt="0"/>
      <dgm:spPr/>
    </dgm:pt>
    <dgm:pt modelId="{FB1ACD15-A56C-42A0-8EB2-711D0551D0ED}" type="pres">
      <dgm:prSet presAssocID="{5BCC56E2-2F1C-4532-B0ED-A625BA13FFD0}" presName="FirstChild" presStyleLbl="revTx" presStyleIdx="0" presStyleCnt="6">
        <dgm:presLayoutVars>
          <dgm:chMax val="0"/>
          <dgm:chPref val="0"/>
          <dgm:bulletEnabled val="1"/>
        </dgm:presLayoutVars>
      </dgm:prSet>
      <dgm:spPr/>
    </dgm:pt>
    <dgm:pt modelId="{F673F9AD-A00C-45D3-9E8B-6881515D2966}" type="pres">
      <dgm:prSet presAssocID="{5BCC56E2-2F1C-4532-B0ED-A625BA13FFD0}" presName="Parent" presStyleLbl="alignNode1" presStyleIdx="0" presStyleCnt="3">
        <dgm:presLayoutVars>
          <dgm:chMax val="3"/>
          <dgm:chPref val="3"/>
          <dgm:bulletEnabled val="1"/>
        </dgm:presLayoutVars>
      </dgm:prSet>
      <dgm:spPr/>
    </dgm:pt>
    <dgm:pt modelId="{DFDE7099-FF87-4FCA-9C74-688C613EA478}" type="pres">
      <dgm:prSet presAssocID="{5BCC56E2-2F1C-4532-B0ED-A625BA13FFD0}" presName="Accent" presStyleLbl="parChTrans1D1" presStyleIdx="0" presStyleCnt="3"/>
      <dgm:spPr/>
    </dgm:pt>
    <dgm:pt modelId="{966CF263-6EA2-415A-B439-47D4071CCDA9}" type="pres">
      <dgm:prSet presAssocID="{5BCC56E2-2F1C-4532-B0ED-A625BA13FFD0}" presName="Child" presStyleLbl="revTx" presStyleIdx="1" presStyleCnt="6">
        <dgm:presLayoutVars>
          <dgm:chMax val="0"/>
          <dgm:chPref val="0"/>
          <dgm:bulletEnabled val="1"/>
        </dgm:presLayoutVars>
      </dgm:prSet>
      <dgm:spPr/>
    </dgm:pt>
    <dgm:pt modelId="{91A416C2-3AEE-4C38-874A-B4FD2D49512B}" type="pres">
      <dgm:prSet presAssocID="{F825C008-2DCA-4F43-A6D5-405524232300}" presName="sibTrans" presStyleCnt="0"/>
      <dgm:spPr/>
    </dgm:pt>
    <dgm:pt modelId="{DC98D95A-1955-4F28-9D81-6FC845E67D06}" type="pres">
      <dgm:prSet presAssocID="{204FB6C0-81EC-4F6C-9969-B506CBFBD80C}" presName="composite" presStyleCnt="0"/>
      <dgm:spPr/>
    </dgm:pt>
    <dgm:pt modelId="{D2DB20F2-4F00-47EF-957D-1AF20FFECCF0}" type="pres">
      <dgm:prSet presAssocID="{204FB6C0-81EC-4F6C-9969-B506CBFBD80C}" presName="FirstChild" presStyleLbl="revTx" presStyleIdx="2" presStyleCnt="6">
        <dgm:presLayoutVars>
          <dgm:chMax val="0"/>
          <dgm:chPref val="0"/>
          <dgm:bulletEnabled val="1"/>
        </dgm:presLayoutVars>
      </dgm:prSet>
      <dgm:spPr/>
    </dgm:pt>
    <dgm:pt modelId="{9B6195DF-8F98-476F-A334-EDCE396A814E}" type="pres">
      <dgm:prSet presAssocID="{204FB6C0-81EC-4F6C-9969-B506CBFBD80C}" presName="Parent" presStyleLbl="alignNode1" presStyleIdx="1" presStyleCnt="3">
        <dgm:presLayoutVars>
          <dgm:chMax val="3"/>
          <dgm:chPref val="3"/>
          <dgm:bulletEnabled val="1"/>
        </dgm:presLayoutVars>
      </dgm:prSet>
      <dgm:spPr/>
    </dgm:pt>
    <dgm:pt modelId="{2D0E509E-C63D-427C-81FE-C69DDA892088}" type="pres">
      <dgm:prSet presAssocID="{204FB6C0-81EC-4F6C-9969-B506CBFBD80C}" presName="Accent" presStyleLbl="parChTrans1D1" presStyleIdx="1" presStyleCnt="3"/>
      <dgm:spPr/>
    </dgm:pt>
    <dgm:pt modelId="{06E7FA3E-2F1D-4588-BD41-B85A89FFACFD}" type="pres">
      <dgm:prSet presAssocID="{204FB6C0-81EC-4F6C-9969-B506CBFBD80C}" presName="Child" presStyleLbl="revTx" presStyleIdx="3" presStyleCnt="6">
        <dgm:presLayoutVars>
          <dgm:chMax val="0"/>
          <dgm:chPref val="0"/>
          <dgm:bulletEnabled val="1"/>
        </dgm:presLayoutVars>
      </dgm:prSet>
      <dgm:spPr/>
    </dgm:pt>
    <dgm:pt modelId="{AA22A63C-D92C-492A-9BF1-67DE8B6145C1}" type="pres">
      <dgm:prSet presAssocID="{71EFD5C1-63EE-42D8-89A7-0C79C5ED77F8}" presName="sibTrans" presStyleCnt="0"/>
      <dgm:spPr/>
    </dgm:pt>
    <dgm:pt modelId="{5AE041F3-DDC3-4140-8FC0-3FB66E4724F8}" type="pres">
      <dgm:prSet presAssocID="{EED85591-F4B8-4405-B4D3-2D55E89F4F2B}" presName="composite" presStyleCnt="0"/>
      <dgm:spPr/>
    </dgm:pt>
    <dgm:pt modelId="{CC8E4FF9-5EBE-4068-901E-D451AF19E8A0}" type="pres">
      <dgm:prSet presAssocID="{EED85591-F4B8-4405-B4D3-2D55E89F4F2B}" presName="FirstChild" presStyleLbl="revTx" presStyleIdx="4" presStyleCnt="6">
        <dgm:presLayoutVars>
          <dgm:chMax val="0"/>
          <dgm:chPref val="0"/>
          <dgm:bulletEnabled val="1"/>
        </dgm:presLayoutVars>
      </dgm:prSet>
      <dgm:spPr/>
    </dgm:pt>
    <dgm:pt modelId="{FFDEB7E7-EF9D-4951-8D7A-B4F409CFB731}" type="pres">
      <dgm:prSet presAssocID="{EED85591-F4B8-4405-B4D3-2D55E89F4F2B}" presName="Parent" presStyleLbl="alignNode1" presStyleIdx="2" presStyleCnt="3">
        <dgm:presLayoutVars>
          <dgm:chMax val="3"/>
          <dgm:chPref val="3"/>
          <dgm:bulletEnabled val="1"/>
        </dgm:presLayoutVars>
      </dgm:prSet>
      <dgm:spPr/>
    </dgm:pt>
    <dgm:pt modelId="{D0448959-E36A-48E7-B41F-D87E83DF4692}" type="pres">
      <dgm:prSet presAssocID="{EED85591-F4B8-4405-B4D3-2D55E89F4F2B}" presName="Accent" presStyleLbl="parChTrans1D1" presStyleIdx="2" presStyleCnt="3"/>
      <dgm:spPr/>
    </dgm:pt>
    <dgm:pt modelId="{6F883F7F-FD39-4F28-A576-C42C292A8AA8}" type="pres">
      <dgm:prSet presAssocID="{EED85591-F4B8-4405-B4D3-2D55E89F4F2B}" presName="Child" presStyleLbl="revTx" presStyleIdx="5" presStyleCnt="6">
        <dgm:presLayoutVars>
          <dgm:chMax val="0"/>
          <dgm:chPref val="0"/>
          <dgm:bulletEnabled val="1"/>
        </dgm:presLayoutVars>
      </dgm:prSet>
      <dgm:spPr/>
    </dgm:pt>
  </dgm:ptLst>
  <dgm:cxnLst>
    <dgm:cxn modelId="{AAD36901-F48F-483B-9136-E198A7AE4F87}" type="presOf" srcId="{EED85591-F4B8-4405-B4D3-2D55E89F4F2B}" destId="{FFDEB7E7-EF9D-4951-8D7A-B4F409CFB731}" srcOrd="0" destOrd="0" presId="urn:microsoft.com/office/officeart/2011/layout/TabList"/>
    <dgm:cxn modelId="{F25AD90A-5218-4CBA-81FF-C71AB1E07738}" srcId="{EED85591-F4B8-4405-B4D3-2D55E89F4F2B}" destId="{1815931F-16F4-45DB-A767-AD003DC888C3}" srcOrd="0" destOrd="0" parTransId="{19A5D9C3-CAF9-4C99-B14A-EBF4A9CD060E}" sibTransId="{A3D30EFF-6B35-4A06-A003-2C5A7498CFD2}"/>
    <dgm:cxn modelId="{E745A10D-6E15-43ED-97F7-01F015276F1F}" srcId="{204FB6C0-81EC-4F6C-9969-B506CBFBD80C}" destId="{B7EC0A2A-2EEE-44DC-ADC9-3DC4095A9931}" srcOrd="2" destOrd="0" parTransId="{19844623-24A8-48EA-A891-17EA3E1D30DA}" sibTransId="{24292E7D-62E4-4052-8C2A-E4E91D32A145}"/>
    <dgm:cxn modelId="{A665CA0D-BEA7-4981-8C2B-1D896BA89460}" type="presOf" srcId="{5BCC56E2-2F1C-4532-B0ED-A625BA13FFD0}" destId="{F673F9AD-A00C-45D3-9E8B-6881515D2966}" srcOrd="0" destOrd="0" presId="urn:microsoft.com/office/officeart/2011/layout/TabList"/>
    <dgm:cxn modelId="{6991E00D-3AD1-41A5-B933-2B44596C8EE8}" type="presOf" srcId="{F52C25DD-F73C-4345-A7B8-3FE3EAEC21FA}" destId="{06E7FA3E-2F1D-4588-BD41-B85A89FFACFD}" srcOrd="0" destOrd="0" presId="urn:microsoft.com/office/officeart/2011/layout/TabList"/>
    <dgm:cxn modelId="{DE95742E-8CA0-4794-8B98-F04DB97438E6}" srcId="{5BCC56E2-2F1C-4532-B0ED-A625BA13FFD0}" destId="{5B2DDE2F-0CBD-4267-BA56-5CAB82F1D0FF}" srcOrd="0" destOrd="0" parTransId="{F7B34317-ED96-4A98-AC4B-28AE35D1A0EE}" sibTransId="{515AB5BD-5D80-4C4D-BAF0-1C6810665D5C}"/>
    <dgm:cxn modelId="{A1F04434-AC42-4CB7-BDEE-FDEF2E4F4AF9}" srcId="{5BCC56E2-2F1C-4532-B0ED-A625BA13FFD0}" destId="{5263123F-D169-4C0E-A8C7-2BF16B05DB47}" srcOrd="1" destOrd="0" parTransId="{8B34E928-6AF5-46CD-80E6-974223D78FC8}" sibTransId="{C677D56F-3B32-471A-A567-C23B34109AC7}"/>
    <dgm:cxn modelId="{E3A9DB36-3631-4618-8122-236ACE820396}" srcId="{EED85591-F4B8-4405-B4D3-2D55E89F4F2B}" destId="{1F8A2010-5411-45C4-A20B-52D93DA557DA}" srcOrd="1" destOrd="0" parTransId="{147487AC-5D8A-491B-8954-D1EF1F197A05}" sibTransId="{29305A48-D577-46CA-92C7-3AB316ECAA58}"/>
    <dgm:cxn modelId="{A526233B-E9D2-4C9A-928F-3C676764B138}" type="presOf" srcId="{1C64316E-E90E-427E-99AF-4C22F6E8565E}" destId="{06E7FA3E-2F1D-4588-BD41-B85A89FFACFD}" srcOrd="0" destOrd="2" presId="urn:microsoft.com/office/officeart/2011/layout/TabList"/>
    <dgm:cxn modelId="{C49CE24D-EA1F-48C6-8C0A-518904FBB8A0}" type="presOf" srcId="{5B2DDE2F-0CBD-4267-BA56-5CAB82F1D0FF}" destId="{FB1ACD15-A56C-42A0-8EB2-711D0551D0ED}" srcOrd="0" destOrd="0" presId="urn:microsoft.com/office/officeart/2011/layout/TabList"/>
    <dgm:cxn modelId="{EC053282-AA21-4529-8023-16FE4315C66D}" srcId="{204FB6C0-81EC-4F6C-9969-B506CBFBD80C}" destId="{41340F5B-F593-44B1-B33D-6567915A977B}" srcOrd="0" destOrd="0" parTransId="{7A4DC3C4-DF5A-494F-AB84-1FA3EAE9B4FC}" sibTransId="{6B23574B-1CDC-4916-AC04-0791D84482E4}"/>
    <dgm:cxn modelId="{E52A7582-5162-474C-A6D2-686490707A59}" srcId="{204FB6C0-81EC-4F6C-9969-B506CBFBD80C}" destId="{F52C25DD-F73C-4345-A7B8-3FE3EAEC21FA}" srcOrd="1" destOrd="0" parTransId="{E3DDF75B-A0C2-458E-BE0A-7E7DB56D4CC4}" sibTransId="{872D51CC-7D6F-4C9E-93B0-31D9BE5B9173}"/>
    <dgm:cxn modelId="{8DED4683-91E7-4798-95EA-9DEFB9F35BF4}" type="presOf" srcId="{1F8A2010-5411-45C4-A20B-52D93DA557DA}" destId="{6F883F7F-FD39-4F28-A576-C42C292A8AA8}" srcOrd="0" destOrd="0" presId="urn:microsoft.com/office/officeart/2011/layout/TabList"/>
    <dgm:cxn modelId="{BE276296-BB00-42E0-B246-2606BF11162B}" type="presOf" srcId="{63922E4A-4AC2-4494-A9E9-6F2C47BF4DAB}" destId="{B3F47FFF-8D12-4930-9593-C35193DE110A}" srcOrd="0" destOrd="0" presId="urn:microsoft.com/office/officeart/2011/layout/TabList"/>
    <dgm:cxn modelId="{B516FB96-3006-472F-AF92-C0E85E7F0263}" type="presOf" srcId="{DA3E9E87-95F6-4258-9692-02F8EA173B90}" destId="{6F883F7F-FD39-4F28-A576-C42C292A8AA8}" srcOrd="0" destOrd="2" presId="urn:microsoft.com/office/officeart/2011/layout/TabList"/>
    <dgm:cxn modelId="{611311B1-47C7-492F-A565-D1B33F8C72E4}" type="presOf" srcId="{41340F5B-F593-44B1-B33D-6567915A977B}" destId="{D2DB20F2-4F00-47EF-957D-1AF20FFECCF0}" srcOrd="0" destOrd="0" presId="urn:microsoft.com/office/officeart/2011/layout/TabList"/>
    <dgm:cxn modelId="{E27BFDB8-01CF-4E4A-A062-5198948EDF26}" srcId="{63922E4A-4AC2-4494-A9E9-6F2C47BF4DAB}" destId="{EED85591-F4B8-4405-B4D3-2D55E89F4F2B}" srcOrd="2" destOrd="0" parTransId="{B09E18D3-1251-4EC6-B7A5-FB7E4E7DF4DF}" sibTransId="{05179246-EE52-4157-A523-53A06987E5C2}"/>
    <dgm:cxn modelId="{C2790EBB-A1FE-4E4B-854A-1F9231A4BDA1}" srcId="{EED85591-F4B8-4405-B4D3-2D55E89F4F2B}" destId="{CAFD065C-3375-4869-AB9C-EF0464582DA6}" srcOrd="2" destOrd="0" parTransId="{9BA63B45-E24E-4725-B5FC-4A73F1DCABC9}" sibTransId="{40094AEB-8C43-4DBD-BE5C-2D0BA14A65D6}"/>
    <dgm:cxn modelId="{9FBF12BC-DDBF-4900-A0A5-356DFB494E2E}" type="presOf" srcId="{B7EC0A2A-2EEE-44DC-ADC9-3DC4095A9931}" destId="{06E7FA3E-2F1D-4588-BD41-B85A89FFACFD}" srcOrd="0" destOrd="1" presId="urn:microsoft.com/office/officeart/2011/layout/TabList"/>
    <dgm:cxn modelId="{D4323ACF-93C8-483A-8E9B-2E3C670AC030}" type="presOf" srcId="{1815931F-16F4-45DB-A767-AD003DC888C3}" destId="{CC8E4FF9-5EBE-4068-901E-D451AF19E8A0}" srcOrd="0" destOrd="0" presId="urn:microsoft.com/office/officeart/2011/layout/TabList"/>
    <dgm:cxn modelId="{A3F8C6D0-5F4A-4450-AA5C-01496FCE5C77}" srcId="{63922E4A-4AC2-4494-A9E9-6F2C47BF4DAB}" destId="{5BCC56E2-2F1C-4532-B0ED-A625BA13FFD0}" srcOrd="0" destOrd="0" parTransId="{6FBEA8E8-9A08-4DE1-9747-6EF38D21ED9F}" sibTransId="{F825C008-2DCA-4F43-A6D5-405524232300}"/>
    <dgm:cxn modelId="{D9E380D3-A31A-46AF-8882-06D1ADA25EDF}" type="presOf" srcId="{CAFD065C-3375-4869-AB9C-EF0464582DA6}" destId="{6F883F7F-FD39-4F28-A576-C42C292A8AA8}" srcOrd="0" destOrd="1" presId="urn:microsoft.com/office/officeart/2011/layout/TabList"/>
    <dgm:cxn modelId="{FD6DD9E8-B30D-4605-BEEA-D72B87CD9BF7}" type="presOf" srcId="{204FB6C0-81EC-4F6C-9969-B506CBFBD80C}" destId="{9B6195DF-8F98-476F-A334-EDCE396A814E}" srcOrd="0" destOrd="0" presId="urn:microsoft.com/office/officeart/2011/layout/TabList"/>
    <dgm:cxn modelId="{1134B8E9-2EAF-45CA-8FFF-5BC056968B34}" srcId="{204FB6C0-81EC-4F6C-9969-B506CBFBD80C}" destId="{1C64316E-E90E-427E-99AF-4C22F6E8565E}" srcOrd="3" destOrd="0" parTransId="{D753D05D-06CC-45C3-9EB7-A1898CB10E68}" sibTransId="{784DAD27-492B-4F91-A40D-4E4A6A108E6C}"/>
    <dgm:cxn modelId="{52E308F2-1099-47BC-8355-486E36848232}" type="presOf" srcId="{5263123F-D169-4C0E-A8C7-2BF16B05DB47}" destId="{966CF263-6EA2-415A-B439-47D4071CCDA9}" srcOrd="0" destOrd="0" presId="urn:microsoft.com/office/officeart/2011/layout/TabList"/>
    <dgm:cxn modelId="{14759CF8-20A8-4936-942E-BE5A0BF514E6}" srcId="{63922E4A-4AC2-4494-A9E9-6F2C47BF4DAB}" destId="{204FB6C0-81EC-4F6C-9969-B506CBFBD80C}" srcOrd="1" destOrd="0" parTransId="{C7DB440D-D13E-4740-8F8D-7F674E828C9B}" sibTransId="{71EFD5C1-63EE-42D8-89A7-0C79C5ED77F8}"/>
    <dgm:cxn modelId="{0DAF17FB-15C5-4011-8C03-01B39ACE9B18}" srcId="{EED85591-F4B8-4405-B4D3-2D55E89F4F2B}" destId="{DA3E9E87-95F6-4258-9692-02F8EA173B90}" srcOrd="3" destOrd="0" parTransId="{1B57880E-FFD6-4936-A390-8CD4CCA4EDA9}" sibTransId="{B7F56807-99F7-474A-AFC7-9A9915BCBAB6}"/>
    <dgm:cxn modelId="{6432A438-9C13-4147-8955-FB845FE8175A}" type="presParOf" srcId="{B3F47FFF-8D12-4930-9593-C35193DE110A}" destId="{F307E260-3484-4342-B292-908C8FE7E275}" srcOrd="0" destOrd="0" presId="urn:microsoft.com/office/officeart/2011/layout/TabList"/>
    <dgm:cxn modelId="{33C93123-A018-4D86-9F58-5446F5AF82A8}" type="presParOf" srcId="{F307E260-3484-4342-B292-908C8FE7E275}" destId="{FB1ACD15-A56C-42A0-8EB2-711D0551D0ED}" srcOrd="0" destOrd="0" presId="urn:microsoft.com/office/officeart/2011/layout/TabList"/>
    <dgm:cxn modelId="{421BEE60-5121-4D87-AE05-71ABF1BF1691}" type="presParOf" srcId="{F307E260-3484-4342-B292-908C8FE7E275}" destId="{F673F9AD-A00C-45D3-9E8B-6881515D2966}" srcOrd="1" destOrd="0" presId="urn:microsoft.com/office/officeart/2011/layout/TabList"/>
    <dgm:cxn modelId="{FB2D999E-DBAB-4ACA-A997-B6BA90FB40D3}" type="presParOf" srcId="{F307E260-3484-4342-B292-908C8FE7E275}" destId="{DFDE7099-FF87-4FCA-9C74-688C613EA478}" srcOrd="2" destOrd="0" presId="urn:microsoft.com/office/officeart/2011/layout/TabList"/>
    <dgm:cxn modelId="{F3A4C32D-4473-47F4-9D87-BEE45F094EE5}" type="presParOf" srcId="{B3F47FFF-8D12-4930-9593-C35193DE110A}" destId="{966CF263-6EA2-415A-B439-47D4071CCDA9}" srcOrd="1" destOrd="0" presId="urn:microsoft.com/office/officeart/2011/layout/TabList"/>
    <dgm:cxn modelId="{C8A6AFCF-A01C-48BB-BCC2-CF5DCC5BBD9A}" type="presParOf" srcId="{B3F47FFF-8D12-4930-9593-C35193DE110A}" destId="{91A416C2-3AEE-4C38-874A-B4FD2D49512B}" srcOrd="2" destOrd="0" presId="urn:microsoft.com/office/officeart/2011/layout/TabList"/>
    <dgm:cxn modelId="{2F234A68-F22A-4535-A29F-B4F391372D91}" type="presParOf" srcId="{B3F47FFF-8D12-4930-9593-C35193DE110A}" destId="{DC98D95A-1955-4F28-9D81-6FC845E67D06}" srcOrd="3" destOrd="0" presId="urn:microsoft.com/office/officeart/2011/layout/TabList"/>
    <dgm:cxn modelId="{87F1659F-1D3E-4469-A068-0662AE84952A}" type="presParOf" srcId="{DC98D95A-1955-4F28-9D81-6FC845E67D06}" destId="{D2DB20F2-4F00-47EF-957D-1AF20FFECCF0}" srcOrd="0" destOrd="0" presId="urn:microsoft.com/office/officeart/2011/layout/TabList"/>
    <dgm:cxn modelId="{639016CB-0CFF-4E20-9A8E-1E2DE67772EE}" type="presParOf" srcId="{DC98D95A-1955-4F28-9D81-6FC845E67D06}" destId="{9B6195DF-8F98-476F-A334-EDCE396A814E}" srcOrd="1" destOrd="0" presId="urn:microsoft.com/office/officeart/2011/layout/TabList"/>
    <dgm:cxn modelId="{FE2BD3D2-FB31-42C4-BE05-CCAB66825C45}" type="presParOf" srcId="{DC98D95A-1955-4F28-9D81-6FC845E67D06}" destId="{2D0E509E-C63D-427C-81FE-C69DDA892088}" srcOrd="2" destOrd="0" presId="urn:microsoft.com/office/officeart/2011/layout/TabList"/>
    <dgm:cxn modelId="{4C3B872C-3D0A-4ED5-A7AC-B388F7C43D0A}" type="presParOf" srcId="{B3F47FFF-8D12-4930-9593-C35193DE110A}" destId="{06E7FA3E-2F1D-4588-BD41-B85A89FFACFD}" srcOrd="4" destOrd="0" presId="urn:microsoft.com/office/officeart/2011/layout/TabList"/>
    <dgm:cxn modelId="{07CE6D17-6686-45C3-8FC0-DD72924F0553}" type="presParOf" srcId="{B3F47FFF-8D12-4930-9593-C35193DE110A}" destId="{AA22A63C-D92C-492A-9BF1-67DE8B6145C1}" srcOrd="5" destOrd="0" presId="urn:microsoft.com/office/officeart/2011/layout/TabList"/>
    <dgm:cxn modelId="{E104059E-942E-4BF4-8A8B-D2E262D25D71}" type="presParOf" srcId="{B3F47FFF-8D12-4930-9593-C35193DE110A}" destId="{5AE041F3-DDC3-4140-8FC0-3FB66E4724F8}" srcOrd="6" destOrd="0" presId="urn:microsoft.com/office/officeart/2011/layout/TabList"/>
    <dgm:cxn modelId="{812FA9F9-C1DE-478C-9B2F-B8AB6EAD73EF}" type="presParOf" srcId="{5AE041F3-DDC3-4140-8FC0-3FB66E4724F8}" destId="{CC8E4FF9-5EBE-4068-901E-D451AF19E8A0}" srcOrd="0" destOrd="0" presId="urn:microsoft.com/office/officeart/2011/layout/TabList"/>
    <dgm:cxn modelId="{A01C3528-DBB0-442B-84FA-D57624D4D391}" type="presParOf" srcId="{5AE041F3-DDC3-4140-8FC0-3FB66E4724F8}" destId="{FFDEB7E7-EF9D-4951-8D7A-B4F409CFB731}" srcOrd="1" destOrd="0" presId="urn:microsoft.com/office/officeart/2011/layout/TabList"/>
    <dgm:cxn modelId="{15AA7804-5E7A-468E-991C-9541B0B0EAA9}" type="presParOf" srcId="{5AE041F3-DDC3-4140-8FC0-3FB66E4724F8}" destId="{D0448959-E36A-48E7-B41F-D87E83DF4692}" srcOrd="2" destOrd="0" presId="urn:microsoft.com/office/officeart/2011/layout/TabList"/>
    <dgm:cxn modelId="{E6E52426-C440-4873-B72A-A42DC48EAE95}" type="presParOf" srcId="{B3F47FFF-8D12-4930-9593-C35193DE110A}" destId="{6F883F7F-FD39-4F28-A576-C42C292A8AA8}" srcOrd="7"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4382FF6-5A73-4C5E-9994-1EDC6F820D16}"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ZA"/>
        </a:p>
      </dgm:t>
    </dgm:pt>
    <dgm:pt modelId="{F42AA804-1099-4CFD-A638-71B34AD40A34}">
      <dgm:prSet phldrT="[Text]" custT="1"/>
      <dgm:spPr/>
      <dgm:t>
        <a:bodyPr/>
        <a:lstStyle/>
        <a:p>
          <a:r>
            <a:rPr lang="en-ZA" sz="2800" dirty="0"/>
            <a:t>Current knowledge</a:t>
          </a:r>
        </a:p>
      </dgm:t>
    </dgm:pt>
    <dgm:pt modelId="{2E1CD840-C605-44C4-85B7-E32FAC6A84AC}" type="parTrans" cxnId="{F6B300A0-F0F4-482A-8EBE-CFDF44C423DE}">
      <dgm:prSet/>
      <dgm:spPr/>
      <dgm:t>
        <a:bodyPr/>
        <a:lstStyle/>
        <a:p>
          <a:endParaRPr lang="en-ZA"/>
        </a:p>
      </dgm:t>
    </dgm:pt>
    <dgm:pt modelId="{ECE824F3-38F1-48C3-B0F6-AA9872CA5ED7}" type="sibTrans" cxnId="{F6B300A0-F0F4-482A-8EBE-CFDF44C423DE}">
      <dgm:prSet/>
      <dgm:spPr/>
      <dgm:t>
        <a:bodyPr/>
        <a:lstStyle/>
        <a:p>
          <a:endParaRPr lang="en-ZA"/>
        </a:p>
      </dgm:t>
    </dgm:pt>
    <dgm:pt modelId="{8CC11D85-60CE-4600-9918-D954C664E3E4}">
      <dgm:prSet phldrT="[Text]"/>
      <dgm:spPr/>
      <dgm:t>
        <a:bodyPr/>
        <a:lstStyle/>
        <a:p>
          <a:r>
            <a:rPr lang="en-ZA" dirty="0"/>
            <a:t>What questions have existing publications addressed? </a:t>
          </a:r>
        </a:p>
      </dgm:t>
    </dgm:pt>
    <dgm:pt modelId="{C28A3FD7-8A77-4A26-86D5-C0BECC2AEC1E}" type="parTrans" cxnId="{D6D8C4E1-36BB-43FA-A59E-0B70B7FCFB7E}">
      <dgm:prSet/>
      <dgm:spPr/>
      <dgm:t>
        <a:bodyPr/>
        <a:lstStyle/>
        <a:p>
          <a:endParaRPr lang="en-ZA"/>
        </a:p>
      </dgm:t>
    </dgm:pt>
    <dgm:pt modelId="{FED66574-75E9-4D4D-8540-AA337A631899}" type="sibTrans" cxnId="{D6D8C4E1-36BB-43FA-A59E-0B70B7FCFB7E}">
      <dgm:prSet/>
      <dgm:spPr/>
      <dgm:t>
        <a:bodyPr/>
        <a:lstStyle/>
        <a:p>
          <a:endParaRPr lang="en-ZA"/>
        </a:p>
      </dgm:t>
    </dgm:pt>
    <dgm:pt modelId="{C448D06F-4F56-4A40-8577-1D4936903D2F}">
      <dgm:prSet phldrT="[Text]"/>
      <dgm:spPr/>
      <dgm:t>
        <a:bodyPr/>
        <a:lstStyle/>
        <a:p>
          <a:r>
            <a:rPr lang="en-ZA" dirty="0"/>
            <a:t>What issues have been neglected? </a:t>
          </a:r>
        </a:p>
      </dgm:t>
    </dgm:pt>
    <dgm:pt modelId="{A7ACEE40-3A93-4962-ACFD-5B3302C4CC35}" type="parTrans" cxnId="{04E66357-C061-40CE-A34A-44CCEC8EFB04}">
      <dgm:prSet/>
      <dgm:spPr/>
      <dgm:t>
        <a:bodyPr/>
        <a:lstStyle/>
        <a:p>
          <a:endParaRPr lang="en-ZA"/>
        </a:p>
      </dgm:t>
    </dgm:pt>
    <dgm:pt modelId="{7EEE5A11-A03C-4BC8-9259-AD4088F139D8}" type="sibTrans" cxnId="{04E66357-C061-40CE-A34A-44CCEC8EFB04}">
      <dgm:prSet/>
      <dgm:spPr/>
      <dgm:t>
        <a:bodyPr/>
        <a:lstStyle/>
        <a:p>
          <a:endParaRPr lang="en-ZA"/>
        </a:p>
      </dgm:t>
    </dgm:pt>
    <dgm:pt modelId="{715D76AF-8B43-4A7E-A915-3167420FFAEE}">
      <dgm:prSet phldrT="[Text]" custT="1"/>
      <dgm:spPr/>
      <dgm:t>
        <a:bodyPr/>
        <a:lstStyle/>
        <a:p>
          <a:r>
            <a:rPr lang="en-ZA" sz="2800" dirty="0"/>
            <a:t>Conceptual frameworks</a:t>
          </a:r>
        </a:p>
      </dgm:t>
    </dgm:pt>
    <dgm:pt modelId="{0F17CA2B-BC27-4DD3-8D53-9FFE2C07823A}" type="parTrans" cxnId="{2E7D37BD-E79C-44AD-92C3-575769E55EBC}">
      <dgm:prSet/>
      <dgm:spPr/>
      <dgm:t>
        <a:bodyPr/>
        <a:lstStyle/>
        <a:p>
          <a:endParaRPr lang="en-ZA"/>
        </a:p>
      </dgm:t>
    </dgm:pt>
    <dgm:pt modelId="{2D741A96-66A5-4DF3-B032-19FDE8B66733}" type="sibTrans" cxnId="{2E7D37BD-E79C-44AD-92C3-575769E55EBC}">
      <dgm:prSet/>
      <dgm:spPr/>
      <dgm:t>
        <a:bodyPr/>
        <a:lstStyle/>
        <a:p>
          <a:endParaRPr lang="en-ZA"/>
        </a:p>
      </dgm:t>
    </dgm:pt>
    <dgm:pt modelId="{506F28FF-ABFD-4BC3-9199-077436150294}">
      <dgm:prSet phldrT="[Text]"/>
      <dgm:spPr/>
      <dgm:t>
        <a:bodyPr/>
        <a:lstStyle/>
        <a:p>
          <a:r>
            <a:rPr lang="en-ZA" dirty="0"/>
            <a:t>What theories provide a framework for the research you are reviewing? </a:t>
          </a:r>
        </a:p>
      </dgm:t>
    </dgm:pt>
    <dgm:pt modelId="{BDAF6A86-E5CE-415B-A9DE-BAAE4F960E9A}" type="parTrans" cxnId="{577CA24D-77F1-4B16-9B6C-76042F785031}">
      <dgm:prSet/>
      <dgm:spPr/>
      <dgm:t>
        <a:bodyPr/>
        <a:lstStyle/>
        <a:p>
          <a:endParaRPr lang="en-ZA"/>
        </a:p>
      </dgm:t>
    </dgm:pt>
    <dgm:pt modelId="{7304ECBB-9DEF-4EB0-8FE0-F84E24F47505}" type="sibTrans" cxnId="{577CA24D-77F1-4B16-9B6C-76042F785031}">
      <dgm:prSet/>
      <dgm:spPr/>
      <dgm:t>
        <a:bodyPr/>
        <a:lstStyle/>
        <a:p>
          <a:endParaRPr lang="en-ZA"/>
        </a:p>
      </dgm:t>
    </dgm:pt>
    <dgm:pt modelId="{1FC0B90A-7500-4C90-974D-3A8606BF8F7E}">
      <dgm:prSet phldrT="[Text]"/>
      <dgm:spPr/>
      <dgm:t>
        <a:bodyPr/>
        <a:lstStyle/>
        <a:p>
          <a:r>
            <a:rPr lang="en-ZA" dirty="0"/>
            <a:t>What variables or processes are cited as explanatory or causal? </a:t>
          </a:r>
        </a:p>
      </dgm:t>
    </dgm:pt>
    <dgm:pt modelId="{590174AD-74B4-44FA-A82D-2FBD0ED0B565}" type="parTrans" cxnId="{B687AA93-AFC8-4679-9F49-7FD9F7C3FC6E}">
      <dgm:prSet/>
      <dgm:spPr/>
      <dgm:t>
        <a:bodyPr/>
        <a:lstStyle/>
        <a:p>
          <a:endParaRPr lang="en-ZA"/>
        </a:p>
      </dgm:t>
    </dgm:pt>
    <dgm:pt modelId="{585ACCF8-C214-43A7-9211-8F66D46C7C11}" type="sibTrans" cxnId="{B687AA93-AFC8-4679-9F49-7FD9F7C3FC6E}">
      <dgm:prSet/>
      <dgm:spPr/>
      <dgm:t>
        <a:bodyPr/>
        <a:lstStyle/>
        <a:p>
          <a:endParaRPr lang="en-ZA"/>
        </a:p>
      </dgm:t>
    </dgm:pt>
    <dgm:pt modelId="{AFC7369F-C3C8-44BF-8FB2-BEE0DEF367D7}">
      <dgm:prSet phldrT="[Text]" custT="1"/>
      <dgm:spPr/>
      <dgm:t>
        <a:bodyPr/>
        <a:lstStyle/>
        <a:p>
          <a:r>
            <a:rPr lang="en-ZA" sz="2800" dirty="0"/>
            <a:t>Linking your study intent</a:t>
          </a:r>
        </a:p>
      </dgm:t>
    </dgm:pt>
    <dgm:pt modelId="{D85CE831-DF7C-45D3-902A-6E78F7625E1A}" type="parTrans" cxnId="{A9397C71-57C2-4ECE-9991-AEA723B49AD8}">
      <dgm:prSet/>
      <dgm:spPr/>
      <dgm:t>
        <a:bodyPr/>
        <a:lstStyle/>
        <a:p>
          <a:endParaRPr lang="en-ZA"/>
        </a:p>
      </dgm:t>
    </dgm:pt>
    <dgm:pt modelId="{7351FCBB-C3B7-4127-93F2-72A55C60CC0C}" type="sibTrans" cxnId="{A9397C71-57C2-4ECE-9991-AEA723B49AD8}">
      <dgm:prSet/>
      <dgm:spPr/>
      <dgm:t>
        <a:bodyPr/>
        <a:lstStyle/>
        <a:p>
          <a:endParaRPr lang="en-ZA"/>
        </a:p>
      </dgm:t>
    </dgm:pt>
    <dgm:pt modelId="{82873569-A600-425C-939D-AF6DF2C4CD52}">
      <dgm:prSet phldrT="[Text]"/>
      <dgm:spPr/>
      <dgm:t>
        <a:bodyPr/>
        <a:lstStyle/>
        <a:p>
          <a:r>
            <a:rPr lang="en-ZA" dirty="0"/>
            <a:t>How will your project contribute to ongoing discussion in the area reviewed?</a:t>
          </a:r>
        </a:p>
      </dgm:t>
    </dgm:pt>
    <dgm:pt modelId="{F0B5A1DC-EEDB-4EB2-92EE-E7B2F8E82B74}" type="parTrans" cxnId="{81CE82ED-ED7A-4FB4-BE12-3D567A2D0D40}">
      <dgm:prSet/>
      <dgm:spPr/>
      <dgm:t>
        <a:bodyPr/>
        <a:lstStyle/>
        <a:p>
          <a:endParaRPr lang="en-ZA"/>
        </a:p>
      </dgm:t>
    </dgm:pt>
    <dgm:pt modelId="{6C3FFA7D-9631-4B8C-99E3-1D3FBC956D7B}" type="sibTrans" cxnId="{81CE82ED-ED7A-4FB4-BE12-3D567A2D0D40}">
      <dgm:prSet/>
      <dgm:spPr/>
      <dgm:t>
        <a:bodyPr/>
        <a:lstStyle/>
        <a:p>
          <a:endParaRPr lang="en-ZA"/>
        </a:p>
      </dgm:t>
    </dgm:pt>
    <dgm:pt modelId="{F93E0917-8A6B-4992-986A-A49CC4EC6276}">
      <dgm:prSet phldrT="[Text]"/>
      <dgm:spPr/>
      <dgm:t>
        <a:bodyPr/>
        <a:lstStyle/>
        <a:p>
          <a:r>
            <a:rPr lang="en-ZA" dirty="0"/>
            <a:t>What are the main conclusions of existing research? </a:t>
          </a:r>
        </a:p>
      </dgm:t>
    </dgm:pt>
    <dgm:pt modelId="{7616BDF0-32A9-44E2-A337-93B3E3D47097}" type="parTrans" cxnId="{F77392E7-B268-4B2C-9ABE-72E0D5526304}">
      <dgm:prSet/>
      <dgm:spPr/>
      <dgm:t>
        <a:bodyPr/>
        <a:lstStyle/>
        <a:p>
          <a:endParaRPr lang="en-ZA"/>
        </a:p>
      </dgm:t>
    </dgm:pt>
    <dgm:pt modelId="{D96ED86A-8F9C-4EC6-942E-9176B5BF1AB1}" type="sibTrans" cxnId="{F77392E7-B268-4B2C-9ABE-72E0D5526304}">
      <dgm:prSet/>
      <dgm:spPr/>
      <dgm:t>
        <a:bodyPr/>
        <a:lstStyle/>
        <a:p>
          <a:endParaRPr lang="en-ZA"/>
        </a:p>
      </dgm:t>
    </dgm:pt>
    <dgm:pt modelId="{DE8E038E-85AF-4810-8F97-9DE866D31D5C}">
      <dgm:prSet phldrT="[Text]"/>
      <dgm:spPr/>
      <dgm:t>
        <a:bodyPr/>
        <a:lstStyle/>
        <a:p>
          <a:r>
            <a:rPr lang="en-ZA" dirty="0"/>
            <a:t>What are the main disagreements? </a:t>
          </a:r>
        </a:p>
      </dgm:t>
    </dgm:pt>
    <dgm:pt modelId="{5F47913A-051C-4E63-B88F-5A6ED803E3C0}" type="parTrans" cxnId="{01D8162E-8CAA-410E-904F-C5304D948DD1}">
      <dgm:prSet/>
      <dgm:spPr/>
      <dgm:t>
        <a:bodyPr/>
        <a:lstStyle/>
        <a:p>
          <a:endParaRPr lang="en-ZA"/>
        </a:p>
      </dgm:t>
    </dgm:pt>
    <dgm:pt modelId="{92B41704-4F56-4D80-9DAF-275004256898}" type="sibTrans" cxnId="{01D8162E-8CAA-410E-904F-C5304D948DD1}">
      <dgm:prSet/>
      <dgm:spPr/>
      <dgm:t>
        <a:bodyPr/>
        <a:lstStyle/>
        <a:p>
          <a:endParaRPr lang="en-ZA"/>
        </a:p>
      </dgm:t>
    </dgm:pt>
    <dgm:pt modelId="{6D7DAF96-8910-4FDD-831C-A650D38078CC}">
      <dgm:prSet phldrT="[Text]"/>
      <dgm:spPr/>
      <dgm:t>
        <a:bodyPr/>
        <a:lstStyle/>
        <a:p>
          <a:r>
            <a:rPr lang="en-ZA" dirty="0"/>
            <a:t>What are the most important problems and gaps that require addition research? </a:t>
          </a:r>
        </a:p>
      </dgm:t>
    </dgm:pt>
    <dgm:pt modelId="{8070FE7F-FD26-48DC-A60A-AAEC32449F86}" type="parTrans" cxnId="{475D2696-0A15-445D-BF9E-3173694E46F0}">
      <dgm:prSet/>
      <dgm:spPr/>
      <dgm:t>
        <a:bodyPr/>
        <a:lstStyle/>
        <a:p>
          <a:endParaRPr lang="en-ZA"/>
        </a:p>
      </dgm:t>
    </dgm:pt>
    <dgm:pt modelId="{8F9C5848-0844-447B-AB1C-0998FBCFA792}" type="sibTrans" cxnId="{475D2696-0A15-445D-BF9E-3173694E46F0}">
      <dgm:prSet/>
      <dgm:spPr/>
      <dgm:t>
        <a:bodyPr/>
        <a:lstStyle/>
        <a:p>
          <a:endParaRPr lang="en-ZA"/>
        </a:p>
      </dgm:t>
    </dgm:pt>
    <dgm:pt modelId="{DF3B996A-3F65-4AAE-99A1-D1109B28C337}" type="pres">
      <dgm:prSet presAssocID="{B4382FF6-5A73-4C5E-9994-1EDC6F820D16}" presName="Name0" presStyleCnt="0">
        <dgm:presLayoutVars>
          <dgm:dir/>
          <dgm:animLvl val="lvl"/>
          <dgm:resizeHandles val="exact"/>
        </dgm:presLayoutVars>
      </dgm:prSet>
      <dgm:spPr/>
    </dgm:pt>
    <dgm:pt modelId="{3F4D190B-1412-4A43-A823-C6720EA1FD62}" type="pres">
      <dgm:prSet presAssocID="{F42AA804-1099-4CFD-A638-71B34AD40A34}" presName="linNode" presStyleCnt="0"/>
      <dgm:spPr/>
    </dgm:pt>
    <dgm:pt modelId="{B878D5DE-8BB9-4ED1-B370-0213A2673702}" type="pres">
      <dgm:prSet presAssocID="{F42AA804-1099-4CFD-A638-71B34AD40A34}" presName="parentText" presStyleLbl="node1" presStyleIdx="0" presStyleCnt="3" custScaleY="228044">
        <dgm:presLayoutVars>
          <dgm:chMax val="1"/>
          <dgm:bulletEnabled val="1"/>
        </dgm:presLayoutVars>
      </dgm:prSet>
      <dgm:spPr/>
    </dgm:pt>
    <dgm:pt modelId="{5878CA6E-6A23-488E-A8E6-9220FD84403A}" type="pres">
      <dgm:prSet presAssocID="{F42AA804-1099-4CFD-A638-71B34AD40A34}" presName="descendantText" presStyleLbl="alignAccFollowNode1" presStyleIdx="0" presStyleCnt="3" custScaleY="247446">
        <dgm:presLayoutVars>
          <dgm:bulletEnabled val="1"/>
        </dgm:presLayoutVars>
      </dgm:prSet>
      <dgm:spPr/>
    </dgm:pt>
    <dgm:pt modelId="{79CC7B7A-B0BB-40A8-ACD0-55673F9C2A64}" type="pres">
      <dgm:prSet presAssocID="{ECE824F3-38F1-48C3-B0F6-AA9872CA5ED7}" presName="sp" presStyleCnt="0"/>
      <dgm:spPr/>
    </dgm:pt>
    <dgm:pt modelId="{4DD5385B-C1D5-44DC-B4DA-344DCB46BCAD}" type="pres">
      <dgm:prSet presAssocID="{715D76AF-8B43-4A7E-A915-3167420FFAEE}" presName="linNode" presStyleCnt="0"/>
      <dgm:spPr/>
    </dgm:pt>
    <dgm:pt modelId="{F390F08B-94BD-4F5F-A92A-B97052081892}" type="pres">
      <dgm:prSet presAssocID="{715D76AF-8B43-4A7E-A915-3167420FFAEE}" presName="parentText" presStyleLbl="node1" presStyleIdx="1" presStyleCnt="3">
        <dgm:presLayoutVars>
          <dgm:chMax val="1"/>
          <dgm:bulletEnabled val="1"/>
        </dgm:presLayoutVars>
      </dgm:prSet>
      <dgm:spPr/>
    </dgm:pt>
    <dgm:pt modelId="{B548B475-6DAB-4418-8F2D-813DDF9F7A8A}" type="pres">
      <dgm:prSet presAssocID="{715D76AF-8B43-4A7E-A915-3167420FFAEE}" presName="descendantText" presStyleLbl="alignAccFollowNode1" presStyleIdx="1" presStyleCnt="3">
        <dgm:presLayoutVars>
          <dgm:bulletEnabled val="1"/>
        </dgm:presLayoutVars>
      </dgm:prSet>
      <dgm:spPr/>
    </dgm:pt>
    <dgm:pt modelId="{9A288F6B-9C6E-4F9E-9451-2B4F88C9DB6E}" type="pres">
      <dgm:prSet presAssocID="{2D741A96-66A5-4DF3-B032-19FDE8B66733}" presName="sp" presStyleCnt="0"/>
      <dgm:spPr/>
    </dgm:pt>
    <dgm:pt modelId="{9E3B79B8-8C6B-4C8D-B8DE-3D49FB0EC759}" type="pres">
      <dgm:prSet presAssocID="{AFC7369F-C3C8-44BF-8FB2-BEE0DEF367D7}" presName="linNode" presStyleCnt="0"/>
      <dgm:spPr/>
    </dgm:pt>
    <dgm:pt modelId="{2405CFCC-6817-45AE-90F4-927E43168503}" type="pres">
      <dgm:prSet presAssocID="{AFC7369F-C3C8-44BF-8FB2-BEE0DEF367D7}" presName="parentText" presStyleLbl="node1" presStyleIdx="2" presStyleCnt="3">
        <dgm:presLayoutVars>
          <dgm:chMax val="1"/>
          <dgm:bulletEnabled val="1"/>
        </dgm:presLayoutVars>
      </dgm:prSet>
      <dgm:spPr/>
    </dgm:pt>
    <dgm:pt modelId="{EF8E3A75-95FD-443F-9BB6-F690F384424F}" type="pres">
      <dgm:prSet presAssocID="{AFC7369F-C3C8-44BF-8FB2-BEE0DEF367D7}" presName="descendantText" presStyleLbl="alignAccFollowNode1" presStyleIdx="2" presStyleCnt="3">
        <dgm:presLayoutVars>
          <dgm:bulletEnabled val="1"/>
        </dgm:presLayoutVars>
      </dgm:prSet>
      <dgm:spPr/>
    </dgm:pt>
  </dgm:ptLst>
  <dgm:cxnLst>
    <dgm:cxn modelId="{6F765B17-20BB-411B-972A-6028C40F52DC}" type="presOf" srcId="{82873569-A600-425C-939D-AF6DF2C4CD52}" destId="{EF8E3A75-95FD-443F-9BB6-F690F384424F}" srcOrd="0" destOrd="0" presId="urn:microsoft.com/office/officeart/2005/8/layout/vList5"/>
    <dgm:cxn modelId="{FE1F4C25-3BCB-4860-8791-152F01E3060A}" type="presOf" srcId="{F93E0917-8A6B-4992-986A-A49CC4EC6276}" destId="{5878CA6E-6A23-488E-A8E6-9220FD84403A}" srcOrd="0" destOrd="2" presId="urn:microsoft.com/office/officeart/2005/8/layout/vList5"/>
    <dgm:cxn modelId="{01D8162E-8CAA-410E-904F-C5304D948DD1}" srcId="{F42AA804-1099-4CFD-A638-71B34AD40A34}" destId="{DE8E038E-85AF-4810-8F97-9DE866D31D5C}" srcOrd="3" destOrd="0" parTransId="{5F47913A-051C-4E63-B88F-5A6ED803E3C0}" sibTransId="{92B41704-4F56-4D80-9DAF-275004256898}"/>
    <dgm:cxn modelId="{99802032-0D90-4CBD-9AE1-E93906AB609D}" type="presOf" srcId="{B4382FF6-5A73-4C5E-9994-1EDC6F820D16}" destId="{DF3B996A-3F65-4AAE-99A1-D1109B28C337}" srcOrd="0" destOrd="0" presId="urn:microsoft.com/office/officeart/2005/8/layout/vList5"/>
    <dgm:cxn modelId="{F740BE36-759A-4891-BB1B-EB96911FC33A}" type="presOf" srcId="{506F28FF-ABFD-4BC3-9199-077436150294}" destId="{B548B475-6DAB-4418-8F2D-813DDF9F7A8A}" srcOrd="0" destOrd="0" presId="urn:microsoft.com/office/officeart/2005/8/layout/vList5"/>
    <dgm:cxn modelId="{5015576A-D0F4-495C-8386-155634601535}" type="presOf" srcId="{AFC7369F-C3C8-44BF-8FB2-BEE0DEF367D7}" destId="{2405CFCC-6817-45AE-90F4-927E43168503}" srcOrd="0" destOrd="0" presId="urn:microsoft.com/office/officeart/2005/8/layout/vList5"/>
    <dgm:cxn modelId="{577CA24D-77F1-4B16-9B6C-76042F785031}" srcId="{715D76AF-8B43-4A7E-A915-3167420FFAEE}" destId="{506F28FF-ABFD-4BC3-9199-077436150294}" srcOrd="0" destOrd="0" parTransId="{BDAF6A86-E5CE-415B-A9DE-BAAE4F960E9A}" sibTransId="{7304ECBB-9DEF-4EB0-8FE0-F84E24F47505}"/>
    <dgm:cxn modelId="{A9397C71-57C2-4ECE-9991-AEA723B49AD8}" srcId="{B4382FF6-5A73-4C5E-9994-1EDC6F820D16}" destId="{AFC7369F-C3C8-44BF-8FB2-BEE0DEF367D7}" srcOrd="2" destOrd="0" parTransId="{D85CE831-DF7C-45D3-902A-6E78F7625E1A}" sibTransId="{7351FCBB-C3B7-4127-93F2-72A55C60CC0C}"/>
    <dgm:cxn modelId="{FEA9F775-B655-45C1-A15C-F6B2C5008763}" type="presOf" srcId="{1FC0B90A-7500-4C90-974D-3A8606BF8F7E}" destId="{B548B475-6DAB-4418-8F2D-813DDF9F7A8A}" srcOrd="0" destOrd="1" presId="urn:microsoft.com/office/officeart/2005/8/layout/vList5"/>
    <dgm:cxn modelId="{04E66357-C061-40CE-A34A-44CCEC8EFB04}" srcId="{F42AA804-1099-4CFD-A638-71B34AD40A34}" destId="{C448D06F-4F56-4A40-8577-1D4936903D2F}" srcOrd="1" destOrd="0" parTransId="{A7ACEE40-3A93-4962-ACFD-5B3302C4CC35}" sibTransId="{7EEE5A11-A03C-4BC8-9259-AD4088F139D8}"/>
    <dgm:cxn modelId="{B687AA93-AFC8-4679-9F49-7FD9F7C3FC6E}" srcId="{715D76AF-8B43-4A7E-A915-3167420FFAEE}" destId="{1FC0B90A-7500-4C90-974D-3A8606BF8F7E}" srcOrd="1" destOrd="0" parTransId="{590174AD-74B4-44FA-A82D-2FBD0ED0B565}" sibTransId="{585ACCF8-C214-43A7-9211-8F66D46C7C11}"/>
    <dgm:cxn modelId="{475D2696-0A15-445D-BF9E-3173694E46F0}" srcId="{F42AA804-1099-4CFD-A638-71B34AD40A34}" destId="{6D7DAF96-8910-4FDD-831C-A650D38078CC}" srcOrd="4" destOrd="0" parTransId="{8070FE7F-FD26-48DC-A60A-AAEC32449F86}" sibTransId="{8F9C5848-0844-447B-AB1C-0998FBCFA792}"/>
    <dgm:cxn modelId="{F6B300A0-F0F4-482A-8EBE-CFDF44C423DE}" srcId="{B4382FF6-5A73-4C5E-9994-1EDC6F820D16}" destId="{F42AA804-1099-4CFD-A638-71B34AD40A34}" srcOrd="0" destOrd="0" parTransId="{2E1CD840-C605-44C4-85B7-E32FAC6A84AC}" sibTransId="{ECE824F3-38F1-48C3-B0F6-AA9872CA5ED7}"/>
    <dgm:cxn modelId="{EDE6BEA0-E8C9-483C-8171-20E17074D397}" type="presOf" srcId="{F42AA804-1099-4CFD-A638-71B34AD40A34}" destId="{B878D5DE-8BB9-4ED1-B370-0213A2673702}" srcOrd="0" destOrd="0" presId="urn:microsoft.com/office/officeart/2005/8/layout/vList5"/>
    <dgm:cxn modelId="{94B71CAB-C5E4-4C2C-82F0-5CA46A0DD891}" type="presOf" srcId="{C448D06F-4F56-4A40-8577-1D4936903D2F}" destId="{5878CA6E-6A23-488E-A8E6-9220FD84403A}" srcOrd="0" destOrd="1" presId="urn:microsoft.com/office/officeart/2005/8/layout/vList5"/>
    <dgm:cxn modelId="{83C40CBA-6AA1-4835-B175-6E6F44D4998E}" type="presOf" srcId="{6D7DAF96-8910-4FDD-831C-A650D38078CC}" destId="{5878CA6E-6A23-488E-A8E6-9220FD84403A}" srcOrd="0" destOrd="4" presId="urn:microsoft.com/office/officeart/2005/8/layout/vList5"/>
    <dgm:cxn modelId="{2E7D37BD-E79C-44AD-92C3-575769E55EBC}" srcId="{B4382FF6-5A73-4C5E-9994-1EDC6F820D16}" destId="{715D76AF-8B43-4A7E-A915-3167420FFAEE}" srcOrd="1" destOrd="0" parTransId="{0F17CA2B-BC27-4DD3-8D53-9FFE2C07823A}" sibTransId="{2D741A96-66A5-4DF3-B032-19FDE8B66733}"/>
    <dgm:cxn modelId="{7A4B2FCA-7EDE-4442-B394-2657A554A4F3}" type="presOf" srcId="{715D76AF-8B43-4A7E-A915-3167420FFAEE}" destId="{F390F08B-94BD-4F5F-A92A-B97052081892}" srcOrd="0" destOrd="0" presId="urn:microsoft.com/office/officeart/2005/8/layout/vList5"/>
    <dgm:cxn modelId="{189DB5CE-ACA2-4BBC-847F-9A77B7A8A6B6}" type="presOf" srcId="{DE8E038E-85AF-4810-8F97-9DE866D31D5C}" destId="{5878CA6E-6A23-488E-A8E6-9220FD84403A}" srcOrd="0" destOrd="3" presId="urn:microsoft.com/office/officeart/2005/8/layout/vList5"/>
    <dgm:cxn modelId="{00AFC3DA-1C34-4189-8F55-C2A6D5E0F243}" type="presOf" srcId="{8CC11D85-60CE-4600-9918-D954C664E3E4}" destId="{5878CA6E-6A23-488E-A8E6-9220FD84403A}" srcOrd="0" destOrd="0" presId="urn:microsoft.com/office/officeart/2005/8/layout/vList5"/>
    <dgm:cxn modelId="{D6D8C4E1-36BB-43FA-A59E-0B70B7FCFB7E}" srcId="{F42AA804-1099-4CFD-A638-71B34AD40A34}" destId="{8CC11D85-60CE-4600-9918-D954C664E3E4}" srcOrd="0" destOrd="0" parTransId="{C28A3FD7-8A77-4A26-86D5-C0BECC2AEC1E}" sibTransId="{FED66574-75E9-4D4D-8540-AA337A631899}"/>
    <dgm:cxn modelId="{F77392E7-B268-4B2C-9ABE-72E0D5526304}" srcId="{F42AA804-1099-4CFD-A638-71B34AD40A34}" destId="{F93E0917-8A6B-4992-986A-A49CC4EC6276}" srcOrd="2" destOrd="0" parTransId="{7616BDF0-32A9-44E2-A337-93B3E3D47097}" sibTransId="{D96ED86A-8F9C-4EC6-942E-9176B5BF1AB1}"/>
    <dgm:cxn modelId="{81CE82ED-ED7A-4FB4-BE12-3D567A2D0D40}" srcId="{AFC7369F-C3C8-44BF-8FB2-BEE0DEF367D7}" destId="{82873569-A600-425C-939D-AF6DF2C4CD52}" srcOrd="0" destOrd="0" parTransId="{F0B5A1DC-EEDB-4EB2-92EE-E7B2F8E82B74}" sibTransId="{6C3FFA7D-9631-4B8C-99E3-1D3FBC956D7B}"/>
    <dgm:cxn modelId="{D2A335D2-8EE7-48ED-AD53-2278DD10062B}" type="presParOf" srcId="{DF3B996A-3F65-4AAE-99A1-D1109B28C337}" destId="{3F4D190B-1412-4A43-A823-C6720EA1FD62}" srcOrd="0" destOrd="0" presId="urn:microsoft.com/office/officeart/2005/8/layout/vList5"/>
    <dgm:cxn modelId="{8031B059-E2EB-4A0C-A942-192159B41020}" type="presParOf" srcId="{3F4D190B-1412-4A43-A823-C6720EA1FD62}" destId="{B878D5DE-8BB9-4ED1-B370-0213A2673702}" srcOrd="0" destOrd="0" presId="urn:microsoft.com/office/officeart/2005/8/layout/vList5"/>
    <dgm:cxn modelId="{961F5A36-2489-4641-ADAF-D3EA09A9A122}" type="presParOf" srcId="{3F4D190B-1412-4A43-A823-C6720EA1FD62}" destId="{5878CA6E-6A23-488E-A8E6-9220FD84403A}" srcOrd="1" destOrd="0" presId="urn:microsoft.com/office/officeart/2005/8/layout/vList5"/>
    <dgm:cxn modelId="{158F7B0F-CF23-4292-A9BC-906231E72FCF}" type="presParOf" srcId="{DF3B996A-3F65-4AAE-99A1-D1109B28C337}" destId="{79CC7B7A-B0BB-40A8-ACD0-55673F9C2A64}" srcOrd="1" destOrd="0" presId="urn:microsoft.com/office/officeart/2005/8/layout/vList5"/>
    <dgm:cxn modelId="{CF6A9F93-62D1-4F98-B585-B5EA76C4C7FC}" type="presParOf" srcId="{DF3B996A-3F65-4AAE-99A1-D1109B28C337}" destId="{4DD5385B-C1D5-44DC-B4DA-344DCB46BCAD}" srcOrd="2" destOrd="0" presId="urn:microsoft.com/office/officeart/2005/8/layout/vList5"/>
    <dgm:cxn modelId="{D8F25A52-BE45-4B16-8BFA-201FD25372BA}" type="presParOf" srcId="{4DD5385B-C1D5-44DC-B4DA-344DCB46BCAD}" destId="{F390F08B-94BD-4F5F-A92A-B97052081892}" srcOrd="0" destOrd="0" presId="urn:microsoft.com/office/officeart/2005/8/layout/vList5"/>
    <dgm:cxn modelId="{1602E815-8BCC-4BE3-A28B-64E4CFA8C7D1}" type="presParOf" srcId="{4DD5385B-C1D5-44DC-B4DA-344DCB46BCAD}" destId="{B548B475-6DAB-4418-8F2D-813DDF9F7A8A}" srcOrd="1" destOrd="0" presId="urn:microsoft.com/office/officeart/2005/8/layout/vList5"/>
    <dgm:cxn modelId="{3373CAA8-79AC-4167-8C30-072570046D00}" type="presParOf" srcId="{DF3B996A-3F65-4AAE-99A1-D1109B28C337}" destId="{9A288F6B-9C6E-4F9E-9451-2B4F88C9DB6E}" srcOrd="3" destOrd="0" presId="urn:microsoft.com/office/officeart/2005/8/layout/vList5"/>
    <dgm:cxn modelId="{F25CEF5C-704E-43A7-BADF-FF6A7EADC636}" type="presParOf" srcId="{DF3B996A-3F65-4AAE-99A1-D1109B28C337}" destId="{9E3B79B8-8C6B-4C8D-B8DE-3D49FB0EC759}" srcOrd="4" destOrd="0" presId="urn:microsoft.com/office/officeart/2005/8/layout/vList5"/>
    <dgm:cxn modelId="{790DFE64-1E95-4ABE-915B-F1F06185C55A}" type="presParOf" srcId="{9E3B79B8-8C6B-4C8D-B8DE-3D49FB0EC759}" destId="{2405CFCC-6817-45AE-90F4-927E43168503}" srcOrd="0" destOrd="0" presId="urn:microsoft.com/office/officeart/2005/8/layout/vList5"/>
    <dgm:cxn modelId="{E1E9D138-786E-49DE-AAE3-A3D2BDB86C89}" type="presParOf" srcId="{9E3B79B8-8C6B-4C8D-B8DE-3D49FB0EC759}" destId="{EF8E3A75-95FD-443F-9BB6-F690F384424F}"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448959-E36A-48E7-B41F-D87E83DF4692}">
      <dsp:nvSpPr>
        <dsp:cNvPr id="0" name=""/>
        <dsp:cNvSpPr/>
      </dsp:nvSpPr>
      <dsp:spPr>
        <a:xfrm>
          <a:off x="0" y="3765725"/>
          <a:ext cx="10515600" cy="0"/>
        </a:xfrm>
        <a:prstGeom prst="line">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D0E509E-C63D-427C-81FE-C69DDA892088}">
      <dsp:nvSpPr>
        <dsp:cNvPr id="0" name=""/>
        <dsp:cNvSpPr/>
      </dsp:nvSpPr>
      <dsp:spPr>
        <a:xfrm>
          <a:off x="0" y="2148286"/>
          <a:ext cx="10515600" cy="0"/>
        </a:xfrm>
        <a:prstGeom prst="line">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FDE7099-FF87-4FCA-9C74-688C613EA478}">
      <dsp:nvSpPr>
        <dsp:cNvPr id="0" name=""/>
        <dsp:cNvSpPr/>
      </dsp:nvSpPr>
      <dsp:spPr>
        <a:xfrm>
          <a:off x="0" y="530847"/>
          <a:ext cx="10515600" cy="0"/>
        </a:xfrm>
        <a:prstGeom prst="line">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B1ACD15-A56C-42A0-8EB2-711D0551D0ED}">
      <dsp:nvSpPr>
        <dsp:cNvPr id="0" name=""/>
        <dsp:cNvSpPr/>
      </dsp:nvSpPr>
      <dsp:spPr>
        <a:xfrm>
          <a:off x="2734055" y="591"/>
          <a:ext cx="7781544" cy="5302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b" anchorCtr="0">
          <a:noAutofit/>
        </a:bodyPr>
        <a:lstStyle/>
        <a:p>
          <a:pPr marL="0" lvl="0" indent="0" algn="l" defTabSz="1244600">
            <a:lnSpc>
              <a:spcPct val="90000"/>
            </a:lnSpc>
            <a:spcBef>
              <a:spcPct val="0"/>
            </a:spcBef>
            <a:spcAft>
              <a:spcPct val="35000"/>
            </a:spcAft>
            <a:buNone/>
          </a:pPr>
          <a:r>
            <a:rPr lang="en-ZA" sz="2800" kern="1200" dirty="0"/>
            <a:t>Establishing purpose</a:t>
          </a:r>
        </a:p>
      </dsp:txBody>
      <dsp:txXfrm>
        <a:off x="2734055" y="591"/>
        <a:ext cx="7781544" cy="530255"/>
      </dsp:txXfrm>
    </dsp:sp>
    <dsp:sp modelId="{F673F9AD-A00C-45D3-9E8B-6881515D2966}">
      <dsp:nvSpPr>
        <dsp:cNvPr id="0" name=""/>
        <dsp:cNvSpPr/>
      </dsp:nvSpPr>
      <dsp:spPr>
        <a:xfrm>
          <a:off x="0" y="591"/>
          <a:ext cx="2734056" cy="530255"/>
        </a:xfrm>
        <a:prstGeom prst="round2SameRect">
          <a:avLst>
            <a:gd name="adj1" fmla="val 16670"/>
            <a:gd name="adj2" fmla="val 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1244600">
            <a:lnSpc>
              <a:spcPct val="90000"/>
            </a:lnSpc>
            <a:spcBef>
              <a:spcPct val="0"/>
            </a:spcBef>
            <a:spcAft>
              <a:spcPct val="35000"/>
            </a:spcAft>
            <a:buNone/>
          </a:pPr>
          <a:r>
            <a:rPr lang="en-ZA" sz="2800" kern="1200" dirty="0"/>
            <a:t>Introduction</a:t>
          </a:r>
        </a:p>
      </dsp:txBody>
      <dsp:txXfrm>
        <a:off x="25890" y="26481"/>
        <a:ext cx="2682276" cy="504365"/>
      </dsp:txXfrm>
    </dsp:sp>
    <dsp:sp modelId="{966CF263-6EA2-415A-B439-47D4071CCDA9}">
      <dsp:nvSpPr>
        <dsp:cNvPr id="0" name=""/>
        <dsp:cNvSpPr/>
      </dsp:nvSpPr>
      <dsp:spPr>
        <a:xfrm>
          <a:off x="0" y="530847"/>
          <a:ext cx="10515600" cy="10606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815" tIns="43815" rIns="43815" bIns="43815" numCol="1" spcCol="1270" anchor="t" anchorCtr="0">
          <a:noAutofit/>
        </a:bodyPr>
        <a:lstStyle/>
        <a:p>
          <a:pPr marL="171450" lvl="1" indent="-171450" algn="l" defTabSz="800100">
            <a:lnSpc>
              <a:spcPct val="90000"/>
            </a:lnSpc>
            <a:spcBef>
              <a:spcPct val="0"/>
            </a:spcBef>
            <a:spcAft>
              <a:spcPct val="15000"/>
            </a:spcAft>
            <a:buChar char="•"/>
          </a:pPr>
          <a:r>
            <a:rPr lang="en-ZA" sz="1800" kern="1200" dirty="0"/>
            <a:t>Overview of topic, aim of review, and structure </a:t>
          </a:r>
        </a:p>
      </dsp:txBody>
      <dsp:txXfrm>
        <a:off x="0" y="530847"/>
        <a:ext cx="10515600" cy="1060670"/>
      </dsp:txXfrm>
    </dsp:sp>
    <dsp:sp modelId="{D2DB20F2-4F00-47EF-957D-1AF20FFECCF0}">
      <dsp:nvSpPr>
        <dsp:cNvPr id="0" name=""/>
        <dsp:cNvSpPr/>
      </dsp:nvSpPr>
      <dsp:spPr>
        <a:xfrm>
          <a:off x="2734055" y="1618030"/>
          <a:ext cx="7781544" cy="5302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b" anchorCtr="0">
          <a:noAutofit/>
        </a:bodyPr>
        <a:lstStyle/>
        <a:p>
          <a:pPr marL="0" lvl="0" indent="0" algn="l" defTabSz="1244600">
            <a:lnSpc>
              <a:spcPct val="90000"/>
            </a:lnSpc>
            <a:spcBef>
              <a:spcPct val="0"/>
            </a:spcBef>
            <a:spcAft>
              <a:spcPct val="35000"/>
            </a:spcAft>
            <a:buNone/>
          </a:pPr>
          <a:r>
            <a:rPr lang="en-ZA" sz="2800" kern="1200" dirty="0"/>
            <a:t>Analysing the literature</a:t>
          </a:r>
        </a:p>
      </dsp:txBody>
      <dsp:txXfrm>
        <a:off x="2734055" y="1618030"/>
        <a:ext cx="7781544" cy="530255"/>
      </dsp:txXfrm>
    </dsp:sp>
    <dsp:sp modelId="{9B6195DF-8F98-476F-A334-EDCE396A814E}">
      <dsp:nvSpPr>
        <dsp:cNvPr id="0" name=""/>
        <dsp:cNvSpPr/>
      </dsp:nvSpPr>
      <dsp:spPr>
        <a:xfrm>
          <a:off x="0" y="1618030"/>
          <a:ext cx="2734056" cy="530255"/>
        </a:xfrm>
        <a:prstGeom prst="round2SameRect">
          <a:avLst>
            <a:gd name="adj1" fmla="val 16670"/>
            <a:gd name="adj2" fmla="val 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1244600">
            <a:lnSpc>
              <a:spcPct val="90000"/>
            </a:lnSpc>
            <a:spcBef>
              <a:spcPct val="0"/>
            </a:spcBef>
            <a:spcAft>
              <a:spcPct val="35000"/>
            </a:spcAft>
            <a:buNone/>
          </a:pPr>
          <a:r>
            <a:rPr lang="en-ZA" sz="2800" kern="1200" dirty="0"/>
            <a:t>Body</a:t>
          </a:r>
        </a:p>
      </dsp:txBody>
      <dsp:txXfrm>
        <a:off x="25890" y="1643920"/>
        <a:ext cx="2682276" cy="504365"/>
      </dsp:txXfrm>
    </dsp:sp>
    <dsp:sp modelId="{06E7FA3E-2F1D-4588-BD41-B85A89FFACFD}">
      <dsp:nvSpPr>
        <dsp:cNvPr id="0" name=""/>
        <dsp:cNvSpPr/>
      </dsp:nvSpPr>
      <dsp:spPr>
        <a:xfrm>
          <a:off x="0" y="2148286"/>
          <a:ext cx="10515600" cy="10606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815" tIns="43815" rIns="43815" bIns="43815" numCol="1" spcCol="1270" anchor="t" anchorCtr="0">
          <a:noAutofit/>
        </a:bodyPr>
        <a:lstStyle/>
        <a:p>
          <a:pPr marL="171450" lvl="1" indent="-171450" algn="l" defTabSz="800100">
            <a:lnSpc>
              <a:spcPct val="90000"/>
            </a:lnSpc>
            <a:spcBef>
              <a:spcPct val="0"/>
            </a:spcBef>
            <a:spcAft>
              <a:spcPct val="15000"/>
            </a:spcAft>
            <a:buChar char="•"/>
          </a:pPr>
          <a:r>
            <a:rPr lang="en-ZA" sz="1800" kern="1200" dirty="0"/>
            <a:t>Summarise and synthesise, bringing in your critical evaluation and analysis</a:t>
          </a:r>
        </a:p>
        <a:p>
          <a:pPr marL="171450" lvl="1" indent="-171450" algn="l" defTabSz="800100">
            <a:lnSpc>
              <a:spcPct val="90000"/>
            </a:lnSpc>
            <a:spcBef>
              <a:spcPct val="0"/>
            </a:spcBef>
            <a:spcAft>
              <a:spcPct val="15000"/>
            </a:spcAft>
            <a:buChar char="•"/>
          </a:pPr>
          <a:r>
            <a:rPr lang="en-ZA" sz="1800" kern="1200" dirty="0"/>
            <a:t>Write in well-structured paragraphs using topic sentences, concluding sentences, and transition words  </a:t>
          </a:r>
        </a:p>
        <a:p>
          <a:pPr marL="171450" lvl="1" indent="-171450" algn="l" defTabSz="800100">
            <a:lnSpc>
              <a:spcPct val="90000"/>
            </a:lnSpc>
            <a:spcBef>
              <a:spcPct val="0"/>
            </a:spcBef>
            <a:spcAft>
              <a:spcPct val="15000"/>
            </a:spcAft>
            <a:buChar char="•"/>
          </a:pPr>
          <a:endParaRPr lang="en-ZA" sz="1800" kern="1200" dirty="0"/>
        </a:p>
      </dsp:txBody>
      <dsp:txXfrm>
        <a:off x="0" y="2148286"/>
        <a:ext cx="10515600" cy="1060670"/>
      </dsp:txXfrm>
    </dsp:sp>
    <dsp:sp modelId="{CC8E4FF9-5EBE-4068-901E-D451AF19E8A0}">
      <dsp:nvSpPr>
        <dsp:cNvPr id="0" name=""/>
        <dsp:cNvSpPr/>
      </dsp:nvSpPr>
      <dsp:spPr>
        <a:xfrm>
          <a:off x="2734055" y="3235469"/>
          <a:ext cx="7781544" cy="5302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b" anchorCtr="0">
          <a:noAutofit/>
        </a:bodyPr>
        <a:lstStyle/>
        <a:p>
          <a:pPr marL="0" lvl="0" indent="0" algn="l" defTabSz="1244600">
            <a:lnSpc>
              <a:spcPct val="90000"/>
            </a:lnSpc>
            <a:spcBef>
              <a:spcPct val="0"/>
            </a:spcBef>
            <a:spcAft>
              <a:spcPct val="35000"/>
            </a:spcAft>
            <a:buNone/>
          </a:pPr>
          <a:r>
            <a:rPr lang="en-ZA" sz="2800" kern="1200" dirty="0"/>
            <a:t>Summarising key findings</a:t>
          </a:r>
        </a:p>
      </dsp:txBody>
      <dsp:txXfrm>
        <a:off x="2734055" y="3235469"/>
        <a:ext cx="7781544" cy="530255"/>
      </dsp:txXfrm>
    </dsp:sp>
    <dsp:sp modelId="{FFDEB7E7-EF9D-4951-8D7A-B4F409CFB731}">
      <dsp:nvSpPr>
        <dsp:cNvPr id="0" name=""/>
        <dsp:cNvSpPr/>
      </dsp:nvSpPr>
      <dsp:spPr>
        <a:xfrm>
          <a:off x="0" y="3235469"/>
          <a:ext cx="2734056" cy="530255"/>
        </a:xfrm>
        <a:prstGeom prst="round2SameRect">
          <a:avLst>
            <a:gd name="adj1" fmla="val 16670"/>
            <a:gd name="adj2" fmla="val 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1244600">
            <a:lnSpc>
              <a:spcPct val="90000"/>
            </a:lnSpc>
            <a:spcBef>
              <a:spcPct val="0"/>
            </a:spcBef>
            <a:spcAft>
              <a:spcPct val="35000"/>
            </a:spcAft>
            <a:buNone/>
          </a:pPr>
          <a:r>
            <a:rPr lang="en-ZA" sz="2800" kern="1200" dirty="0"/>
            <a:t>Conclusion</a:t>
          </a:r>
        </a:p>
      </dsp:txBody>
      <dsp:txXfrm>
        <a:off x="25890" y="3261359"/>
        <a:ext cx="2682276" cy="504365"/>
      </dsp:txXfrm>
    </dsp:sp>
    <dsp:sp modelId="{6F883F7F-FD39-4F28-A576-C42C292A8AA8}">
      <dsp:nvSpPr>
        <dsp:cNvPr id="0" name=""/>
        <dsp:cNvSpPr/>
      </dsp:nvSpPr>
      <dsp:spPr>
        <a:xfrm>
          <a:off x="0" y="3765725"/>
          <a:ext cx="10515600" cy="10606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815" tIns="43815" rIns="43815" bIns="43815" numCol="1" spcCol="1270" anchor="t" anchorCtr="0">
          <a:noAutofit/>
        </a:bodyPr>
        <a:lstStyle/>
        <a:p>
          <a:pPr marL="171450" lvl="1" indent="-171450" algn="l" defTabSz="800100">
            <a:lnSpc>
              <a:spcPct val="90000"/>
            </a:lnSpc>
            <a:spcBef>
              <a:spcPct val="0"/>
            </a:spcBef>
            <a:spcAft>
              <a:spcPct val="15000"/>
            </a:spcAft>
            <a:buChar char="•"/>
          </a:pPr>
          <a:r>
            <a:rPr lang="en-ZA" sz="1800" kern="1200" dirty="0"/>
            <a:t>Relate conclusion to purpose, aims, and objectives </a:t>
          </a:r>
        </a:p>
        <a:p>
          <a:pPr marL="171450" lvl="1" indent="-171450" algn="l" defTabSz="800100">
            <a:lnSpc>
              <a:spcPct val="90000"/>
            </a:lnSpc>
            <a:spcBef>
              <a:spcPct val="0"/>
            </a:spcBef>
            <a:spcAft>
              <a:spcPct val="15000"/>
            </a:spcAft>
            <a:buChar char="•"/>
          </a:pPr>
          <a:r>
            <a:rPr lang="en-ZA" sz="1800" kern="1200" dirty="0"/>
            <a:t>Summarise key points, particularly key gaps </a:t>
          </a:r>
        </a:p>
        <a:p>
          <a:pPr marL="171450" lvl="1" indent="-171450" algn="l" defTabSz="800100">
            <a:lnSpc>
              <a:spcPct val="90000"/>
            </a:lnSpc>
            <a:spcBef>
              <a:spcPct val="0"/>
            </a:spcBef>
            <a:spcAft>
              <a:spcPct val="15000"/>
            </a:spcAft>
            <a:buChar char="•"/>
          </a:pPr>
          <a:r>
            <a:rPr lang="en-ZA" sz="1800" kern="1200" dirty="0"/>
            <a:t>Outline areas for future research </a:t>
          </a:r>
        </a:p>
      </dsp:txBody>
      <dsp:txXfrm>
        <a:off x="0" y="3765725"/>
        <a:ext cx="10515600" cy="106067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78CA6E-6A23-488E-A8E6-9220FD84403A}">
      <dsp:nvSpPr>
        <dsp:cNvPr id="0" name=""/>
        <dsp:cNvSpPr/>
      </dsp:nvSpPr>
      <dsp:spPr>
        <a:xfrm rot="5400000">
          <a:off x="6436065" y="-2285426"/>
          <a:ext cx="2181214" cy="7083926"/>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ZA" sz="1700" kern="1200" dirty="0"/>
            <a:t>What questions have existing publications addressed? </a:t>
          </a:r>
        </a:p>
        <a:p>
          <a:pPr marL="171450" lvl="1" indent="-171450" algn="l" defTabSz="755650">
            <a:lnSpc>
              <a:spcPct val="90000"/>
            </a:lnSpc>
            <a:spcBef>
              <a:spcPct val="0"/>
            </a:spcBef>
            <a:spcAft>
              <a:spcPct val="15000"/>
            </a:spcAft>
            <a:buChar char="•"/>
          </a:pPr>
          <a:r>
            <a:rPr lang="en-ZA" sz="1700" kern="1200" dirty="0"/>
            <a:t>What issues have been neglected? </a:t>
          </a:r>
        </a:p>
        <a:p>
          <a:pPr marL="171450" lvl="1" indent="-171450" algn="l" defTabSz="755650">
            <a:lnSpc>
              <a:spcPct val="90000"/>
            </a:lnSpc>
            <a:spcBef>
              <a:spcPct val="0"/>
            </a:spcBef>
            <a:spcAft>
              <a:spcPct val="15000"/>
            </a:spcAft>
            <a:buChar char="•"/>
          </a:pPr>
          <a:r>
            <a:rPr lang="en-ZA" sz="1700" kern="1200" dirty="0"/>
            <a:t>What are the main conclusions of existing research? </a:t>
          </a:r>
        </a:p>
        <a:p>
          <a:pPr marL="171450" lvl="1" indent="-171450" algn="l" defTabSz="755650">
            <a:lnSpc>
              <a:spcPct val="90000"/>
            </a:lnSpc>
            <a:spcBef>
              <a:spcPct val="0"/>
            </a:spcBef>
            <a:spcAft>
              <a:spcPct val="15000"/>
            </a:spcAft>
            <a:buChar char="•"/>
          </a:pPr>
          <a:r>
            <a:rPr lang="en-ZA" sz="1700" kern="1200" dirty="0"/>
            <a:t>What are the main disagreements? </a:t>
          </a:r>
        </a:p>
        <a:p>
          <a:pPr marL="171450" lvl="1" indent="-171450" algn="l" defTabSz="755650">
            <a:lnSpc>
              <a:spcPct val="90000"/>
            </a:lnSpc>
            <a:spcBef>
              <a:spcPct val="0"/>
            </a:spcBef>
            <a:spcAft>
              <a:spcPct val="15000"/>
            </a:spcAft>
            <a:buChar char="•"/>
          </a:pPr>
          <a:r>
            <a:rPr lang="en-ZA" sz="1700" kern="1200" dirty="0"/>
            <a:t>What are the most important problems and gaps that require addition research? </a:t>
          </a:r>
        </a:p>
      </dsp:txBody>
      <dsp:txXfrm rot="-5400000">
        <a:off x="3984709" y="272408"/>
        <a:ext cx="6977448" cy="1968258"/>
      </dsp:txXfrm>
    </dsp:sp>
    <dsp:sp modelId="{B878D5DE-8BB9-4ED1-B370-0213A2673702}">
      <dsp:nvSpPr>
        <dsp:cNvPr id="0" name=""/>
        <dsp:cNvSpPr/>
      </dsp:nvSpPr>
      <dsp:spPr>
        <a:xfrm>
          <a:off x="0" y="170"/>
          <a:ext cx="3984708" cy="251273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ZA" sz="2800" kern="1200" dirty="0"/>
            <a:t>Current knowledge</a:t>
          </a:r>
        </a:p>
      </dsp:txBody>
      <dsp:txXfrm>
        <a:off x="122662" y="122832"/>
        <a:ext cx="3739384" cy="2267410"/>
      </dsp:txXfrm>
    </dsp:sp>
    <dsp:sp modelId="{B548B475-6DAB-4418-8F2D-813DDF9F7A8A}">
      <dsp:nvSpPr>
        <dsp:cNvPr id="0" name=""/>
        <dsp:cNvSpPr/>
      </dsp:nvSpPr>
      <dsp:spPr>
        <a:xfrm rot="5400000">
          <a:off x="7100648" y="-429962"/>
          <a:ext cx="881490" cy="7097783"/>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ZA" sz="1700" kern="1200" dirty="0"/>
            <a:t>What theories provide a framework for the research you are reviewing? </a:t>
          </a:r>
        </a:p>
        <a:p>
          <a:pPr marL="171450" lvl="1" indent="-171450" algn="l" defTabSz="755650">
            <a:lnSpc>
              <a:spcPct val="90000"/>
            </a:lnSpc>
            <a:spcBef>
              <a:spcPct val="0"/>
            </a:spcBef>
            <a:spcAft>
              <a:spcPct val="15000"/>
            </a:spcAft>
            <a:buChar char="•"/>
          </a:pPr>
          <a:r>
            <a:rPr lang="en-ZA" sz="1700" kern="1200" dirty="0"/>
            <a:t>What variables or processes are cited as explanatory or causal? </a:t>
          </a:r>
        </a:p>
      </dsp:txBody>
      <dsp:txXfrm rot="-5400000">
        <a:off x="3992502" y="2721215"/>
        <a:ext cx="7054752" cy="795428"/>
      </dsp:txXfrm>
    </dsp:sp>
    <dsp:sp modelId="{F390F08B-94BD-4F5F-A92A-B97052081892}">
      <dsp:nvSpPr>
        <dsp:cNvPr id="0" name=""/>
        <dsp:cNvSpPr/>
      </dsp:nvSpPr>
      <dsp:spPr>
        <a:xfrm>
          <a:off x="0" y="2567997"/>
          <a:ext cx="3992502" cy="110186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ZA" sz="2800" kern="1200" dirty="0"/>
            <a:t>Conceptual frameworks</a:t>
          </a:r>
        </a:p>
      </dsp:txBody>
      <dsp:txXfrm>
        <a:off x="53789" y="2621786"/>
        <a:ext cx="3884924" cy="994285"/>
      </dsp:txXfrm>
    </dsp:sp>
    <dsp:sp modelId="{EF8E3A75-95FD-443F-9BB6-F690F384424F}">
      <dsp:nvSpPr>
        <dsp:cNvPr id="0" name=""/>
        <dsp:cNvSpPr/>
      </dsp:nvSpPr>
      <dsp:spPr>
        <a:xfrm rot="5400000">
          <a:off x="7100648" y="726994"/>
          <a:ext cx="881490" cy="7097783"/>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ZA" sz="1700" kern="1200" dirty="0"/>
            <a:t>How will your project contribute to ongoing discussion in the area reviewed?</a:t>
          </a:r>
        </a:p>
      </dsp:txBody>
      <dsp:txXfrm rot="-5400000">
        <a:off x="3992502" y="3878172"/>
        <a:ext cx="7054752" cy="795428"/>
      </dsp:txXfrm>
    </dsp:sp>
    <dsp:sp modelId="{2405CFCC-6817-45AE-90F4-927E43168503}">
      <dsp:nvSpPr>
        <dsp:cNvPr id="0" name=""/>
        <dsp:cNvSpPr/>
      </dsp:nvSpPr>
      <dsp:spPr>
        <a:xfrm>
          <a:off x="0" y="3724954"/>
          <a:ext cx="3992502" cy="110186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ZA" sz="2800" kern="1200" dirty="0"/>
            <a:t>Linking your study intent</a:t>
          </a:r>
        </a:p>
      </dsp:txBody>
      <dsp:txXfrm>
        <a:off x="53789" y="3778743"/>
        <a:ext cx="3884924" cy="994285"/>
      </dsp:txXfrm>
    </dsp:sp>
  </dsp:spTree>
</dsp:drawing>
</file>

<file path=ppt/diagrams/layout1.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0496F2-E292-4DCB-9D7C-02E82E3BD768}" type="datetimeFigureOut">
              <a:rPr lang="en-ZA" smtClean="0"/>
              <a:t>2026/07/27</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0A52CC-ED2A-4156-97E2-4A1C230C396F}" type="slidenum">
              <a:rPr lang="en-ZA" smtClean="0"/>
              <a:t>‹#›</a:t>
            </a:fld>
            <a:endParaRPr lang="en-ZA"/>
          </a:p>
        </p:txBody>
      </p:sp>
    </p:spTree>
    <p:extLst>
      <p:ext uri="{BB962C8B-B14F-4D97-AF65-F5344CB8AC3E}">
        <p14:creationId xmlns:p14="http://schemas.microsoft.com/office/powerpoint/2010/main" val="39395847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81695D-7F3C-AD11-BA7D-C98A495054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E6E4D4-1929-B44B-C773-11FF2295B1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1D6CEC-BC36-A6C6-5B59-AAC81CD3032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ea typeface="ＭＳ Ｐゴシック" panose="020B0600070205080204" pitchFamily="34" charset="-128"/>
              </a:rPr>
              <a:t>“The Great Wave off Kanagawa”</a:t>
            </a:r>
            <a:endParaRPr lang="en-ZA" dirty="0"/>
          </a:p>
        </p:txBody>
      </p:sp>
      <p:sp>
        <p:nvSpPr>
          <p:cNvPr id="4" name="Slide Number Placeholder 3">
            <a:extLst>
              <a:ext uri="{FF2B5EF4-FFF2-40B4-BE49-F238E27FC236}">
                <a16:creationId xmlns:a16="http://schemas.microsoft.com/office/drawing/2014/main" id="{029083F5-B329-520D-9232-B584CB6814BA}"/>
              </a:ext>
            </a:extLst>
          </p:cNvPr>
          <p:cNvSpPr>
            <a:spLocks noGrp="1"/>
          </p:cNvSpPr>
          <p:nvPr>
            <p:ph type="sldNum" sz="quarter" idx="5"/>
          </p:nvPr>
        </p:nvSpPr>
        <p:spPr/>
        <p:txBody>
          <a:bodyPr/>
          <a:lstStyle/>
          <a:p>
            <a:fld id="{E40A52CC-ED2A-4156-97E2-4A1C230C396F}" type="slidenum">
              <a:rPr lang="en-ZA" smtClean="0"/>
              <a:t>6</a:t>
            </a:fld>
            <a:endParaRPr lang="en-ZA"/>
          </a:p>
        </p:txBody>
      </p:sp>
    </p:spTree>
    <p:extLst>
      <p:ext uri="{BB962C8B-B14F-4D97-AF65-F5344CB8AC3E}">
        <p14:creationId xmlns:p14="http://schemas.microsoft.com/office/powerpoint/2010/main" val="3763864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dirty="0"/>
              <a:t>It has the following four key components: 1) evaluates and critiques source texts, 2) makes connections between source texts (synthesizes, compares, contrasts), 3) identifies theories and previous research which have influenced your research topic and methodology, and 4) illustrates the gaps in previous research.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ZA" dirty="0"/>
          </a:p>
          <a:p>
            <a:pPr marL="0" marR="0" lvl="0" indent="0" algn="l" defTabSz="914400" rtl="0" eaLnBrk="1" fontAlgn="auto" latinLnBrk="0" hangingPunct="1">
              <a:lnSpc>
                <a:spcPct val="100000"/>
              </a:lnSpc>
              <a:spcBef>
                <a:spcPts val="0"/>
              </a:spcBef>
              <a:spcAft>
                <a:spcPts val="0"/>
              </a:spcAft>
              <a:buClrTx/>
              <a:buSzTx/>
              <a:buFontTx/>
              <a:buNone/>
              <a:tabLst/>
              <a:defRPr/>
            </a:pPr>
            <a:r>
              <a:rPr lang="en-ZA" dirty="0"/>
              <a:t>And it does so to demonstrate your knowledge of the subject area and where you fit in as well as motivate for your choices, such as your research design and how your work will fill the gap. </a:t>
            </a:r>
          </a:p>
          <a:p>
            <a:endParaRPr lang="en-ZA" dirty="0"/>
          </a:p>
          <a:p>
            <a:endParaRPr lang="en-ZA" dirty="0"/>
          </a:p>
        </p:txBody>
      </p:sp>
      <p:sp>
        <p:nvSpPr>
          <p:cNvPr id="4" name="Slide Number Placeholder 3"/>
          <p:cNvSpPr>
            <a:spLocks noGrp="1"/>
          </p:cNvSpPr>
          <p:nvPr>
            <p:ph type="sldNum" sz="quarter" idx="5"/>
          </p:nvPr>
        </p:nvSpPr>
        <p:spPr/>
        <p:txBody>
          <a:bodyPr/>
          <a:lstStyle/>
          <a:p>
            <a:fld id="{E40A52CC-ED2A-4156-97E2-4A1C230C396F}" type="slidenum">
              <a:rPr lang="en-ZA" smtClean="0"/>
              <a:t>8</a:t>
            </a:fld>
            <a:endParaRPr lang="en-ZA"/>
          </a:p>
        </p:txBody>
      </p:sp>
    </p:spTree>
    <p:extLst>
      <p:ext uri="{BB962C8B-B14F-4D97-AF65-F5344CB8AC3E}">
        <p14:creationId xmlns:p14="http://schemas.microsoft.com/office/powerpoint/2010/main" val="14838217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ea typeface="ＭＳ Ｐゴシック" panose="020B0600070205080204" pitchFamily="34" charset="-128"/>
              </a:rPr>
              <a:t>“The Great Wave off Kanagawa”</a:t>
            </a:r>
            <a:endParaRPr lang="en-ZA" dirty="0"/>
          </a:p>
        </p:txBody>
      </p:sp>
      <p:sp>
        <p:nvSpPr>
          <p:cNvPr id="4" name="Slide Number Placeholder 3"/>
          <p:cNvSpPr>
            <a:spLocks noGrp="1"/>
          </p:cNvSpPr>
          <p:nvPr>
            <p:ph type="sldNum" sz="quarter" idx="5"/>
          </p:nvPr>
        </p:nvSpPr>
        <p:spPr/>
        <p:txBody>
          <a:bodyPr/>
          <a:lstStyle/>
          <a:p>
            <a:fld id="{E40A52CC-ED2A-4156-97E2-4A1C230C396F}" type="slidenum">
              <a:rPr lang="en-ZA" smtClean="0"/>
              <a:t>11</a:t>
            </a:fld>
            <a:endParaRPr lang="en-ZA"/>
          </a:p>
        </p:txBody>
      </p:sp>
    </p:spTree>
    <p:extLst>
      <p:ext uri="{BB962C8B-B14F-4D97-AF65-F5344CB8AC3E}">
        <p14:creationId xmlns:p14="http://schemas.microsoft.com/office/powerpoint/2010/main" val="22652451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Step 1: Decide whether to read the abstract in detail </a:t>
            </a:r>
          </a:p>
          <a:p>
            <a:r>
              <a:rPr lang="en-ZA" dirty="0"/>
              <a:t>Step 2: The introduction explains why the study is important and provides a review and evaluation of relevant literature. Important references will be repeated across scholarly works. </a:t>
            </a:r>
          </a:p>
          <a:p>
            <a:r>
              <a:rPr lang="en-ZA" dirty="0"/>
              <a:t>Step 3: Focus on the participants, the measures, and the procedures. What was the theoretical approach? </a:t>
            </a:r>
          </a:p>
          <a:p>
            <a:r>
              <a:rPr lang="en-ZA" dirty="0"/>
              <a:t>Step 4: Do the conclusions seem logical? How valid are the results? Can you detect any bias on the part of the researcher? </a:t>
            </a:r>
          </a:p>
          <a:p>
            <a:r>
              <a:rPr lang="en-ZA" dirty="0"/>
              <a:t>Step 5: How does the work contribute to the discipline’s understanding of the problem? What problems has the author avoided or ignored? </a:t>
            </a:r>
          </a:p>
          <a:p>
            <a:endParaRPr lang="en-ZA" dirty="0"/>
          </a:p>
        </p:txBody>
      </p:sp>
      <p:sp>
        <p:nvSpPr>
          <p:cNvPr id="4" name="Slide Number Placeholder 3"/>
          <p:cNvSpPr>
            <a:spLocks noGrp="1"/>
          </p:cNvSpPr>
          <p:nvPr>
            <p:ph type="sldNum" sz="quarter" idx="5"/>
          </p:nvPr>
        </p:nvSpPr>
        <p:spPr/>
        <p:txBody>
          <a:bodyPr/>
          <a:lstStyle/>
          <a:p>
            <a:fld id="{E40A52CC-ED2A-4156-97E2-4A1C230C396F}" type="slidenum">
              <a:rPr lang="en-ZA" smtClean="0"/>
              <a:t>15</a:t>
            </a:fld>
            <a:endParaRPr lang="en-ZA"/>
          </a:p>
        </p:txBody>
      </p:sp>
    </p:spTree>
    <p:extLst>
      <p:ext uri="{BB962C8B-B14F-4D97-AF65-F5344CB8AC3E}">
        <p14:creationId xmlns:p14="http://schemas.microsoft.com/office/powerpoint/2010/main" val="28327870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E40A52CC-ED2A-4156-97E2-4A1C230C396F}" type="slidenum">
              <a:rPr lang="en-ZA" smtClean="0"/>
              <a:t>16</a:t>
            </a:fld>
            <a:endParaRPr lang="en-ZA"/>
          </a:p>
        </p:txBody>
      </p:sp>
    </p:spTree>
    <p:extLst>
      <p:ext uri="{BB962C8B-B14F-4D97-AF65-F5344CB8AC3E}">
        <p14:creationId xmlns:p14="http://schemas.microsoft.com/office/powerpoint/2010/main" val="26621825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E40A52CC-ED2A-4156-97E2-4A1C230C396F}" type="slidenum">
              <a:rPr lang="en-ZA" smtClean="0"/>
              <a:t>25</a:t>
            </a:fld>
            <a:endParaRPr lang="en-ZA"/>
          </a:p>
        </p:txBody>
      </p:sp>
    </p:spTree>
    <p:extLst>
      <p:ext uri="{BB962C8B-B14F-4D97-AF65-F5344CB8AC3E}">
        <p14:creationId xmlns:p14="http://schemas.microsoft.com/office/powerpoint/2010/main" val="16876142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135F2-FE83-4483-19F3-6652C952F8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0A6003-09F9-215E-DC80-8EA38A9633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A40A6C-A7CB-0515-3634-1A2016FFF68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ea typeface="ＭＳ Ｐゴシック" panose="020B0600070205080204" pitchFamily="34" charset="-128"/>
              </a:rPr>
              <a:t>“The Great Wave off Kanagawa”</a:t>
            </a:r>
            <a:endParaRPr lang="en-ZA" dirty="0"/>
          </a:p>
        </p:txBody>
      </p:sp>
      <p:sp>
        <p:nvSpPr>
          <p:cNvPr id="4" name="Slide Number Placeholder 3">
            <a:extLst>
              <a:ext uri="{FF2B5EF4-FFF2-40B4-BE49-F238E27FC236}">
                <a16:creationId xmlns:a16="http://schemas.microsoft.com/office/drawing/2014/main" id="{AF65B371-BE18-BC2F-EDB5-CE352021C653}"/>
              </a:ext>
            </a:extLst>
          </p:cNvPr>
          <p:cNvSpPr>
            <a:spLocks noGrp="1"/>
          </p:cNvSpPr>
          <p:nvPr>
            <p:ph type="sldNum" sz="quarter" idx="5"/>
          </p:nvPr>
        </p:nvSpPr>
        <p:spPr/>
        <p:txBody>
          <a:bodyPr/>
          <a:lstStyle/>
          <a:p>
            <a:fld id="{E40A52CC-ED2A-4156-97E2-4A1C230C396F}" type="slidenum">
              <a:rPr lang="en-ZA" smtClean="0"/>
              <a:t>33</a:t>
            </a:fld>
            <a:endParaRPr lang="en-ZA"/>
          </a:p>
        </p:txBody>
      </p:sp>
    </p:spTree>
    <p:extLst>
      <p:ext uri="{BB962C8B-B14F-4D97-AF65-F5344CB8AC3E}">
        <p14:creationId xmlns:p14="http://schemas.microsoft.com/office/powerpoint/2010/main" val="4711755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092E71-5649-310D-ED8D-E5EDC4D2DE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F93C5B-F832-6460-63EF-7198748F70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C388B7-8112-EF96-FB22-B4CDE43DF7C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ea typeface="ＭＳ Ｐゴシック" panose="020B0600070205080204" pitchFamily="34" charset="-128"/>
              </a:rPr>
              <a:t>“The Great Wave off Kanagawa”</a:t>
            </a:r>
            <a:endParaRPr lang="en-ZA" dirty="0"/>
          </a:p>
        </p:txBody>
      </p:sp>
      <p:sp>
        <p:nvSpPr>
          <p:cNvPr id="4" name="Slide Number Placeholder 3">
            <a:extLst>
              <a:ext uri="{FF2B5EF4-FFF2-40B4-BE49-F238E27FC236}">
                <a16:creationId xmlns:a16="http://schemas.microsoft.com/office/drawing/2014/main" id="{7E4F8400-8A5B-BE34-87B6-749D3436E0D2}"/>
              </a:ext>
            </a:extLst>
          </p:cNvPr>
          <p:cNvSpPr>
            <a:spLocks noGrp="1"/>
          </p:cNvSpPr>
          <p:nvPr>
            <p:ph type="sldNum" sz="quarter" idx="5"/>
          </p:nvPr>
        </p:nvSpPr>
        <p:spPr/>
        <p:txBody>
          <a:bodyPr/>
          <a:lstStyle/>
          <a:p>
            <a:fld id="{E40A52CC-ED2A-4156-97E2-4A1C230C396F}" type="slidenum">
              <a:rPr lang="en-ZA" smtClean="0"/>
              <a:t>35</a:t>
            </a:fld>
            <a:endParaRPr lang="en-ZA"/>
          </a:p>
        </p:txBody>
      </p:sp>
    </p:spTree>
    <p:extLst>
      <p:ext uri="{BB962C8B-B14F-4D97-AF65-F5344CB8AC3E}">
        <p14:creationId xmlns:p14="http://schemas.microsoft.com/office/powerpoint/2010/main" val="21906597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BC7EB-88F6-EBE9-05DD-55ADDA7020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EED48B-DED7-ECE8-31F3-489A20858C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80C170-D06E-0027-4905-D0168EC81C3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ea typeface="ＭＳ Ｐゴシック" panose="020B0600070205080204" pitchFamily="34" charset="-128"/>
              </a:rPr>
              <a:t>“The Great Wave off Kanagawa”</a:t>
            </a:r>
            <a:endParaRPr lang="en-ZA" dirty="0"/>
          </a:p>
        </p:txBody>
      </p:sp>
      <p:sp>
        <p:nvSpPr>
          <p:cNvPr id="4" name="Slide Number Placeholder 3">
            <a:extLst>
              <a:ext uri="{FF2B5EF4-FFF2-40B4-BE49-F238E27FC236}">
                <a16:creationId xmlns:a16="http://schemas.microsoft.com/office/drawing/2014/main" id="{959247CE-2B26-06B9-8129-F69F0B527FEB}"/>
              </a:ext>
            </a:extLst>
          </p:cNvPr>
          <p:cNvSpPr>
            <a:spLocks noGrp="1"/>
          </p:cNvSpPr>
          <p:nvPr>
            <p:ph type="sldNum" sz="quarter" idx="5"/>
          </p:nvPr>
        </p:nvSpPr>
        <p:spPr/>
        <p:txBody>
          <a:bodyPr/>
          <a:lstStyle/>
          <a:p>
            <a:fld id="{E40A52CC-ED2A-4156-97E2-4A1C230C396F}" type="slidenum">
              <a:rPr lang="en-ZA" smtClean="0"/>
              <a:t>37</a:t>
            </a:fld>
            <a:endParaRPr lang="en-ZA"/>
          </a:p>
        </p:txBody>
      </p:sp>
    </p:spTree>
    <p:extLst>
      <p:ext uri="{BB962C8B-B14F-4D97-AF65-F5344CB8AC3E}">
        <p14:creationId xmlns:p14="http://schemas.microsoft.com/office/powerpoint/2010/main" val="11244437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764DE79-268F-4C1A-8933-263129D2AF90}" type="datetimeFigureOut">
              <a:rPr lang="en-US" dirty="0"/>
              <a:t>7/27/2026</a:t>
            </a:fld>
            <a:endParaRPr lang="en-US"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006485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A625BACB-F174-0548-B154-F9D7651A2042}" type="datetimeFigureOut">
              <a:rPr lang="en-US" smtClean="0"/>
              <a:t>7/27/2026</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265489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A625BACB-F174-0548-B154-F9D7651A2042}" type="datetimeFigureOut">
              <a:rPr lang="en-US" smtClean="0"/>
              <a:t>7/27/2026</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1599194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A625BACB-F174-0548-B154-F9D7651A2042}" type="datetimeFigureOut">
              <a:rPr lang="en-US" smtClean="0"/>
              <a:t>7/27/2026</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2347042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A625BACB-F174-0548-B154-F9D7651A2042}" type="datetimeFigureOut">
              <a:rPr lang="en-US" smtClean="0"/>
              <a:t>7/27/2026</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39956655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A625BACB-F174-0548-B154-F9D7651A2042}" type="datetimeFigureOut">
              <a:rPr lang="en-US" smtClean="0"/>
              <a:t>7/27/2026</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1459629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A625BACB-F174-0548-B154-F9D7651A2042}" type="datetimeFigureOut">
              <a:rPr lang="en-US" smtClean="0"/>
              <a:t>7/27/2026</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4284534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A625BACB-F174-0548-B154-F9D7651A2042}" type="datetimeFigureOut">
              <a:rPr lang="en-US" smtClean="0"/>
              <a:t>7/27/2026</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24787822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A625BACB-F174-0548-B154-F9D7651A2042}" type="datetimeFigureOut">
              <a:rPr lang="en-US" smtClean="0"/>
              <a:t>7/27/2026</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14842894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A625BACB-F174-0548-B154-F9D7651A2042}" type="datetimeFigureOut">
              <a:rPr lang="en-US" smtClean="0"/>
              <a:t>7/27/2026</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907319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A625BACB-F174-0548-B154-F9D7651A2042}" type="datetimeFigureOut">
              <a:rPr lang="en-US" smtClean="0"/>
              <a:t>7/27/2026</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1E440E69-E459-3C42-A8CF-F182C37D9345}" type="slidenum">
              <a:rPr lang="en-US" smtClean="0"/>
              <a:t>‹#›</a:t>
            </a:fld>
            <a:endParaRPr lang="en-US"/>
          </a:p>
        </p:txBody>
      </p:sp>
    </p:spTree>
    <p:extLst>
      <p:ext uri="{BB962C8B-B14F-4D97-AF65-F5344CB8AC3E}">
        <p14:creationId xmlns:p14="http://schemas.microsoft.com/office/powerpoint/2010/main" val="33055965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22" name="Group 21">
            <a:extLst>
              <a:ext uri="{FF2B5EF4-FFF2-40B4-BE49-F238E27FC236}">
                <a16:creationId xmlns:a16="http://schemas.microsoft.com/office/drawing/2014/main" id="{B0F17379-4AAD-44D0-4F8C-CAA8CACFF109}"/>
              </a:ext>
            </a:extLst>
          </p:cNvPr>
          <p:cNvGrpSpPr/>
          <p:nvPr userDrawn="1"/>
        </p:nvGrpSpPr>
        <p:grpSpPr>
          <a:xfrm>
            <a:off x="2581927" y="6236581"/>
            <a:ext cx="7028146" cy="591779"/>
            <a:chOff x="2113682" y="6236581"/>
            <a:chExt cx="7028146" cy="591779"/>
          </a:xfrm>
        </p:grpSpPr>
        <p:pic>
          <p:nvPicPr>
            <p:cNvPr id="13" name="Picture 12" descr="A black and orange text&#10;&#10;AI-generated content may be incorrect.">
              <a:extLst>
                <a:ext uri="{FF2B5EF4-FFF2-40B4-BE49-F238E27FC236}">
                  <a16:creationId xmlns:a16="http://schemas.microsoft.com/office/drawing/2014/main" id="{90FDD9E7-ACD6-DE29-41B6-B90701103D7C}"/>
                </a:ext>
              </a:extLst>
            </p:cNvPr>
            <p:cNvPicPr>
              <a:picLocks noChangeAspect="1"/>
            </p:cNvPicPr>
            <p:nvPr userDrawn="1"/>
          </p:nvPicPr>
          <p:blipFill>
            <a:blip r:embed="rId13"/>
            <a:stretch>
              <a:fillRect/>
            </a:stretch>
          </p:blipFill>
          <p:spPr>
            <a:xfrm>
              <a:off x="2113682" y="6352237"/>
              <a:ext cx="1021323" cy="360466"/>
            </a:xfrm>
            <a:prstGeom prst="rect">
              <a:avLst/>
            </a:prstGeom>
          </p:spPr>
        </p:pic>
        <p:pic>
          <p:nvPicPr>
            <p:cNvPr id="15" name="Picture 14" descr="A blue and black logo&#10;&#10;AI-generated content may be incorrect.">
              <a:extLst>
                <a:ext uri="{FF2B5EF4-FFF2-40B4-BE49-F238E27FC236}">
                  <a16:creationId xmlns:a16="http://schemas.microsoft.com/office/drawing/2014/main" id="{6DE52776-9798-B311-EF67-E2EDE517806C}"/>
                </a:ext>
              </a:extLst>
            </p:cNvPr>
            <p:cNvPicPr>
              <a:picLocks noChangeAspect="1"/>
            </p:cNvPicPr>
            <p:nvPr userDrawn="1"/>
          </p:nvPicPr>
          <p:blipFill>
            <a:blip r:embed="rId14"/>
            <a:stretch>
              <a:fillRect/>
            </a:stretch>
          </p:blipFill>
          <p:spPr>
            <a:xfrm>
              <a:off x="4048329" y="6366098"/>
              <a:ext cx="1021323" cy="356222"/>
            </a:xfrm>
            <a:prstGeom prst="rect">
              <a:avLst/>
            </a:prstGeom>
          </p:spPr>
        </p:pic>
        <p:pic>
          <p:nvPicPr>
            <p:cNvPr id="17" name="Picture 16" descr="A logo for a university&#10;&#10;AI-generated content may be incorrect.">
              <a:extLst>
                <a:ext uri="{FF2B5EF4-FFF2-40B4-BE49-F238E27FC236}">
                  <a16:creationId xmlns:a16="http://schemas.microsoft.com/office/drawing/2014/main" id="{C7017BCC-B6F6-F6C0-FC61-12E3DE00A2DD}"/>
                </a:ext>
              </a:extLst>
            </p:cNvPr>
            <p:cNvPicPr>
              <a:picLocks noChangeAspect="1"/>
            </p:cNvPicPr>
            <p:nvPr userDrawn="1"/>
          </p:nvPicPr>
          <p:blipFill>
            <a:blip r:embed="rId15"/>
            <a:stretch>
              <a:fillRect/>
            </a:stretch>
          </p:blipFill>
          <p:spPr>
            <a:xfrm>
              <a:off x="5800110" y="6236581"/>
              <a:ext cx="591779" cy="591779"/>
            </a:xfrm>
            <a:prstGeom prst="rect">
              <a:avLst/>
            </a:prstGeom>
          </p:spPr>
        </p:pic>
        <p:pic>
          <p:nvPicPr>
            <p:cNvPr id="19" name="Picture 18">
              <a:extLst>
                <a:ext uri="{FF2B5EF4-FFF2-40B4-BE49-F238E27FC236}">
                  <a16:creationId xmlns:a16="http://schemas.microsoft.com/office/drawing/2014/main" id="{683CAF61-7F8D-D83D-6837-96F926F80E96}"/>
                </a:ext>
              </a:extLst>
            </p:cNvPr>
            <p:cNvPicPr>
              <a:picLocks noChangeAspect="1"/>
            </p:cNvPicPr>
            <p:nvPr userDrawn="1"/>
          </p:nvPicPr>
          <p:blipFill>
            <a:blip r:embed="rId16"/>
            <a:srcRect l="7209" t="6357" r="9185" b="12243"/>
            <a:stretch>
              <a:fillRect/>
            </a:stretch>
          </p:blipFill>
          <p:spPr>
            <a:xfrm>
              <a:off x="7222686" y="6278687"/>
              <a:ext cx="512071" cy="498553"/>
            </a:xfrm>
            <a:prstGeom prst="rect">
              <a:avLst/>
            </a:prstGeom>
          </p:spPr>
        </p:pic>
        <p:pic>
          <p:nvPicPr>
            <p:cNvPr id="21" name="Picture 20" descr="A screen shot of a phone&#10;&#10;AI-generated content may be incorrect.">
              <a:extLst>
                <a:ext uri="{FF2B5EF4-FFF2-40B4-BE49-F238E27FC236}">
                  <a16:creationId xmlns:a16="http://schemas.microsoft.com/office/drawing/2014/main" id="{00867E8A-1A71-1DB6-C848-4EA342B66CF4}"/>
                </a:ext>
              </a:extLst>
            </p:cNvPr>
            <p:cNvPicPr>
              <a:picLocks noChangeAspect="1"/>
            </p:cNvPicPr>
            <p:nvPr userDrawn="1"/>
          </p:nvPicPr>
          <p:blipFill>
            <a:blip r:embed="rId17"/>
            <a:stretch>
              <a:fillRect/>
            </a:stretch>
          </p:blipFill>
          <p:spPr>
            <a:xfrm>
              <a:off x="8760466" y="6282107"/>
              <a:ext cx="381362" cy="518481"/>
            </a:xfrm>
            <a:prstGeom prst="rect">
              <a:avLst/>
            </a:prstGeom>
          </p:spPr>
        </p:pic>
      </p:grpSp>
    </p:spTree>
    <p:extLst>
      <p:ext uri="{BB962C8B-B14F-4D97-AF65-F5344CB8AC3E}">
        <p14:creationId xmlns:p14="http://schemas.microsoft.com/office/powerpoint/2010/main" val="156582778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0.png"/><Relationship Id="rId7" Type="http://schemas.openxmlformats.org/officeDocument/2006/relationships/diagramColors" Target="../diagrams/colors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hyperlink" Target="https://doi.org/10.1177/00812463251338244" TargetMode="External"/><Relationship Id="rId4" Type="http://schemas.openxmlformats.org/officeDocument/2006/relationships/image" Target="../media/image20.svg"/></Relationships>
</file>

<file path=ppt/slides/_rels/slide3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hyperlink" Target="https://www.slido.com/support/ppi/how-to-change-the-design" TargetMode="External"/><Relationship Id="rId3" Type="http://schemas.openxmlformats.org/officeDocument/2006/relationships/tags" Target="../tags/tag4.xml"/><Relationship Id="rId7" Type="http://schemas.openxmlformats.org/officeDocument/2006/relationships/image" Target="../media/image8.sv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s://www.slido.com/powerpoint-polling?utm_source=powerpoint&amp;utm_medium=placeholder-slide" TargetMode="External"/><Relationship Id="rId5" Type="http://schemas.openxmlformats.org/officeDocument/2006/relationships/image" Target="../media/image7.svg"/><Relationship Id="rId4" Type="http://schemas.openxmlformats.org/officeDocument/2006/relationships/slideLayout" Target="../slideLayouts/slideLayout7.xml"/><Relationship Id="rId9" Type="http://schemas.openxmlformats.org/officeDocument/2006/relationships/image" Target="../media/image9.svg"/></Relationships>
</file>

<file path=ppt/slides/_rels/slide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www.ioer-imrj.com/editorial-board/guidelines-for-editor-and-reviewer/" TargetMode="Externa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C46361E-FEFC-F051-B646-99141B0D32EE}"/>
              </a:ext>
            </a:extLst>
          </p:cNvPr>
          <p:cNvSpPr/>
          <p:nvPr/>
        </p:nvSpPr>
        <p:spPr>
          <a:xfrm>
            <a:off x="0" y="4435433"/>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BAC08D1-E696-C051-CF4F-954DC1979735}"/>
              </a:ext>
            </a:extLst>
          </p:cNvPr>
          <p:cNvSpPr/>
          <p:nvPr/>
        </p:nvSpPr>
        <p:spPr>
          <a:xfrm>
            <a:off x="2630383" y="0"/>
            <a:ext cx="9561615" cy="6115792"/>
          </a:xfrm>
          <a:prstGeom prst="rect">
            <a:avLst/>
          </a:prstGeom>
          <a:solidFill>
            <a:srgbClr val="222B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BE918271-1D95-1AD9-0F7B-40939DC15BD7}"/>
              </a:ext>
            </a:extLst>
          </p:cNvPr>
          <p:cNvSpPr/>
          <p:nvPr/>
        </p:nvSpPr>
        <p:spPr>
          <a:xfrm>
            <a:off x="0" y="0"/>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D28F2AFD-CBEC-CEF3-49D6-DC07F4D94075}"/>
              </a:ext>
            </a:extLst>
          </p:cNvPr>
          <p:cNvSpPr txBox="1"/>
          <p:nvPr/>
        </p:nvSpPr>
        <p:spPr>
          <a:xfrm>
            <a:off x="3171825" y="1680359"/>
            <a:ext cx="8877299" cy="3693319"/>
          </a:xfrm>
          <a:prstGeom prst="rect">
            <a:avLst/>
          </a:prstGeom>
          <a:noFill/>
        </p:spPr>
        <p:txBody>
          <a:bodyPr wrap="square" rtlCol="0">
            <a:spAutoFit/>
          </a:bodyPr>
          <a:lstStyle/>
          <a:p>
            <a:r>
              <a:rPr lang="en-US" sz="7200" b="1" dirty="0">
                <a:solidFill>
                  <a:srgbClr val="D69610"/>
                </a:solidFill>
              </a:rPr>
              <a:t>LITERATURE REVIEW</a:t>
            </a:r>
          </a:p>
          <a:p>
            <a:endParaRPr lang="en-US" b="1" dirty="0">
              <a:solidFill>
                <a:srgbClr val="D69610"/>
              </a:solidFill>
            </a:endParaRPr>
          </a:p>
          <a:p>
            <a:r>
              <a:rPr lang="en-US" sz="2800" dirty="0">
                <a:solidFill>
                  <a:srgbClr val="D69610"/>
                </a:solidFill>
              </a:rPr>
              <a:t>Dr Jaqueline Harvey</a:t>
            </a:r>
          </a:p>
          <a:p>
            <a:r>
              <a:rPr lang="en-US" sz="2800" dirty="0">
                <a:solidFill>
                  <a:srgbClr val="D69610"/>
                </a:solidFill>
              </a:rPr>
              <a:t>28 July 2026</a:t>
            </a:r>
          </a:p>
          <a:p>
            <a:r>
              <a:rPr lang="en-US" sz="2800" dirty="0">
                <a:solidFill>
                  <a:srgbClr val="D69610"/>
                </a:solidFill>
              </a:rPr>
              <a:t>09:00-10:30</a:t>
            </a:r>
          </a:p>
          <a:p>
            <a:r>
              <a:rPr lang="en-US" sz="2800" dirty="0">
                <a:solidFill>
                  <a:srgbClr val="D69610"/>
                </a:solidFill>
              </a:rPr>
              <a:t>jharvey@hsrc.ac.za </a:t>
            </a:r>
          </a:p>
          <a:p>
            <a:pPr algn="ctr"/>
            <a:endParaRPr lang="en-US" sz="3200" dirty="0">
              <a:solidFill>
                <a:schemeClr val="bg1"/>
              </a:solidFill>
            </a:endParaRPr>
          </a:p>
        </p:txBody>
      </p:sp>
      <p:pic>
        <p:nvPicPr>
          <p:cNvPr id="3" name="Picture 2" descr="A pencil and light bulb on a piece of paper&#10;&#10;AI-generated content may be incorrect.">
            <a:extLst>
              <a:ext uri="{FF2B5EF4-FFF2-40B4-BE49-F238E27FC236}">
                <a16:creationId xmlns:a16="http://schemas.microsoft.com/office/drawing/2014/main" id="{4034B374-E6A4-31D4-56BF-A5707FD8181B}"/>
              </a:ext>
            </a:extLst>
          </p:cNvPr>
          <p:cNvPicPr>
            <a:picLocks noChangeAspect="1"/>
          </p:cNvPicPr>
          <p:nvPr/>
        </p:nvPicPr>
        <p:blipFill>
          <a:blip r:embed="rId2"/>
          <a:stretch>
            <a:fillRect/>
          </a:stretch>
        </p:blipFill>
        <p:spPr>
          <a:xfrm>
            <a:off x="394069" y="1940447"/>
            <a:ext cx="1842244" cy="2316524"/>
          </a:xfrm>
          <a:prstGeom prst="rect">
            <a:avLst/>
          </a:prstGeom>
        </p:spPr>
      </p:pic>
      <p:sp>
        <p:nvSpPr>
          <p:cNvPr id="9" name="TextBox 8">
            <a:extLst>
              <a:ext uri="{FF2B5EF4-FFF2-40B4-BE49-F238E27FC236}">
                <a16:creationId xmlns:a16="http://schemas.microsoft.com/office/drawing/2014/main" id="{F0DC5F6B-8F8A-C508-BBCD-3C4A1966B351}"/>
              </a:ext>
            </a:extLst>
          </p:cNvPr>
          <p:cNvSpPr txBox="1"/>
          <p:nvPr/>
        </p:nvSpPr>
        <p:spPr>
          <a:xfrm>
            <a:off x="0" y="178459"/>
            <a:ext cx="2630384" cy="1384995"/>
          </a:xfrm>
          <a:prstGeom prst="rect">
            <a:avLst/>
          </a:prstGeom>
          <a:noFill/>
        </p:spPr>
        <p:txBody>
          <a:bodyPr wrap="square" rtlCol="0">
            <a:spAutoFit/>
          </a:bodyPr>
          <a:lstStyle/>
          <a:p>
            <a:pPr algn="ctr"/>
            <a:r>
              <a:rPr lang="en-US" sz="2100" dirty="0">
                <a:solidFill>
                  <a:schemeClr val="bg1"/>
                </a:solidFill>
                <a:latin typeface="Calibri" panose="020F0502020204030204" pitchFamily="34" charset="0"/>
                <a:cs typeface="Calibri" panose="020F0502020204030204" pitchFamily="34" charset="0"/>
              </a:rPr>
              <a:t>7th Annual Emerging African Researcher Training Academy 2026</a:t>
            </a:r>
          </a:p>
        </p:txBody>
      </p:sp>
      <p:sp>
        <p:nvSpPr>
          <p:cNvPr id="11" name="TextBox 10">
            <a:extLst>
              <a:ext uri="{FF2B5EF4-FFF2-40B4-BE49-F238E27FC236}">
                <a16:creationId xmlns:a16="http://schemas.microsoft.com/office/drawing/2014/main" id="{3CAC136C-34FA-850C-44FF-2F04F95FA5F5}"/>
              </a:ext>
            </a:extLst>
          </p:cNvPr>
          <p:cNvSpPr txBox="1"/>
          <p:nvPr/>
        </p:nvSpPr>
        <p:spPr>
          <a:xfrm>
            <a:off x="1" y="4820027"/>
            <a:ext cx="2630383" cy="923330"/>
          </a:xfrm>
          <a:prstGeom prst="rect">
            <a:avLst/>
          </a:prstGeom>
          <a:noFill/>
        </p:spPr>
        <p:txBody>
          <a:bodyPr wrap="square">
            <a:spAutoFit/>
          </a:bodyPr>
          <a:lstStyle/>
          <a:p>
            <a:pPr algn="ctr"/>
            <a:r>
              <a:rPr lang="en-US" i="1" dirty="0">
                <a:solidFill>
                  <a:schemeClr val="bg1"/>
                </a:solidFill>
                <a:latin typeface="Calibri Light" panose="020F0302020204030204" pitchFamily="34" charset="0"/>
                <a:cs typeface="Calibri Light" panose="020F0302020204030204" pitchFamily="34" charset="0"/>
              </a:rPr>
              <a:t>African Research Voices in the Age of Artificial Intelligence</a:t>
            </a:r>
          </a:p>
        </p:txBody>
      </p:sp>
    </p:spTree>
    <p:extLst>
      <p:ext uri="{BB962C8B-B14F-4D97-AF65-F5344CB8AC3E}">
        <p14:creationId xmlns:p14="http://schemas.microsoft.com/office/powerpoint/2010/main" val="24878374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8B79C-FC73-F92B-43C6-8845043A829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D8FB8DC-C246-28B0-6104-42E5991A6488}"/>
              </a:ext>
            </a:extLst>
          </p:cNvPr>
          <p:cNvSpPr/>
          <p:nvPr/>
        </p:nvSpPr>
        <p:spPr>
          <a:xfrm>
            <a:off x="0" y="4435433"/>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ABF909A-1E08-7F74-1899-95CBCFF08890}"/>
              </a:ext>
            </a:extLst>
          </p:cNvPr>
          <p:cNvSpPr/>
          <p:nvPr/>
        </p:nvSpPr>
        <p:spPr>
          <a:xfrm>
            <a:off x="2630384" y="0"/>
            <a:ext cx="9561616" cy="6115792"/>
          </a:xfrm>
          <a:prstGeom prst="rect">
            <a:avLst/>
          </a:prstGeom>
          <a:solidFill>
            <a:srgbClr val="222B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964622D-DA28-1735-1BAB-264012107F47}"/>
              </a:ext>
            </a:extLst>
          </p:cNvPr>
          <p:cNvSpPr/>
          <p:nvPr/>
        </p:nvSpPr>
        <p:spPr>
          <a:xfrm>
            <a:off x="0" y="0"/>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encil and light bulb on a piece of paper&#10;&#10;AI-generated content may be incorrect.">
            <a:extLst>
              <a:ext uri="{FF2B5EF4-FFF2-40B4-BE49-F238E27FC236}">
                <a16:creationId xmlns:a16="http://schemas.microsoft.com/office/drawing/2014/main" id="{32CCE254-83A3-EE59-03C6-973E3198902B}"/>
              </a:ext>
            </a:extLst>
          </p:cNvPr>
          <p:cNvPicPr>
            <a:picLocks noChangeAspect="1"/>
          </p:cNvPicPr>
          <p:nvPr/>
        </p:nvPicPr>
        <p:blipFill>
          <a:blip r:embed="rId2"/>
          <a:stretch>
            <a:fillRect/>
          </a:stretch>
        </p:blipFill>
        <p:spPr>
          <a:xfrm>
            <a:off x="394069" y="1940447"/>
            <a:ext cx="1842244" cy="2316524"/>
          </a:xfrm>
          <a:prstGeom prst="rect">
            <a:avLst/>
          </a:prstGeom>
        </p:spPr>
      </p:pic>
      <p:sp>
        <p:nvSpPr>
          <p:cNvPr id="9" name="TextBox 8">
            <a:extLst>
              <a:ext uri="{FF2B5EF4-FFF2-40B4-BE49-F238E27FC236}">
                <a16:creationId xmlns:a16="http://schemas.microsoft.com/office/drawing/2014/main" id="{D11F39E0-1302-0BA3-41CE-43FFF00C2000}"/>
              </a:ext>
            </a:extLst>
          </p:cNvPr>
          <p:cNvSpPr txBox="1"/>
          <p:nvPr/>
        </p:nvSpPr>
        <p:spPr>
          <a:xfrm>
            <a:off x="0" y="178459"/>
            <a:ext cx="2630384" cy="1384995"/>
          </a:xfrm>
          <a:prstGeom prst="rect">
            <a:avLst/>
          </a:prstGeom>
          <a:noFill/>
        </p:spPr>
        <p:txBody>
          <a:bodyPr wrap="square" rtlCol="0">
            <a:spAutoFit/>
          </a:bodyPr>
          <a:lstStyle/>
          <a:p>
            <a:pPr algn="ctr"/>
            <a:r>
              <a:rPr lang="en-US" sz="2100" dirty="0">
                <a:solidFill>
                  <a:schemeClr val="bg1"/>
                </a:solidFill>
                <a:latin typeface="Calibri" panose="020F0502020204030204" pitchFamily="34" charset="0"/>
                <a:cs typeface="Calibri" panose="020F0502020204030204" pitchFamily="34" charset="0"/>
              </a:rPr>
              <a:t>7th Annual Emerging African Researcher Training Academy 2026</a:t>
            </a:r>
          </a:p>
        </p:txBody>
      </p:sp>
      <p:sp>
        <p:nvSpPr>
          <p:cNvPr id="11" name="TextBox 10">
            <a:extLst>
              <a:ext uri="{FF2B5EF4-FFF2-40B4-BE49-F238E27FC236}">
                <a16:creationId xmlns:a16="http://schemas.microsoft.com/office/drawing/2014/main" id="{EE99E300-7B89-B362-7562-CCD2B5FDB16F}"/>
              </a:ext>
            </a:extLst>
          </p:cNvPr>
          <p:cNvSpPr txBox="1"/>
          <p:nvPr/>
        </p:nvSpPr>
        <p:spPr>
          <a:xfrm>
            <a:off x="1" y="4820027"/>
            <a:ext cx="2630383" cy="923330"/>
          </a:xfrm>
          <a:prstGeom prst="rect">
            <a:avLst/>
          </a:prstGeom>
          <a:noFill/>
        </p:spPr>
        <p:txBody>
          <a:bodyPr wrap="square">
            <a:spAutoFit/>
          </a:bodyPr>
          <a:lstStyle/>
          <a:p>
            <a:pPr algn="ctr"/>
            <a:r>
              <a:rPr lang="en-US" i="1" dirty="0">
                <a:solidFill>
                  <a:schemeClr val="bg1"/>
                </a:solidFill>
                <a:latin typeface="Calibri Light" panose="020F0302020204030204" pitchFamily="34" charset="0"/>
                <a:cs typeface="Calibri Light" panose="020F0302020204030204" pitchFamily="34" charset="0"/>
              </a:rPr>
              <a:t>African Research Voices in the Age of Artificial Intelligence</a:t>
            </a:r>
          </a:p>
        </p:txBody>
      </p:sp>
      <p:sp>
        <p:nvSpPr>
          <p:cNvPr id="5" name="TextBox 4">
            <a:extLst>
              <a:ext uri="{FF2B5EF4-FFF2-40B4-BE49-F238E27FC236}">
                <a16:creationId xmlns:a16="http://schemas.microsoft.com/office/drawing/2014/main" id="{26087CDF-26DD-0459-3DD8-330CBC06CE49}"/>
              </a:ext>
            </a:extLst>
          </p:cNvPr>
          <p:cNvSpPr txBox="1"/>
          <p:nvPr/>
        </p:nvSpPr>
        <p:spPr>
          <a:xfrm>
            <a:off x="3171825" y="1680359"/>
            <a:ext cx="8877299" cy="1200329"/>
          </a:xfrm>
          <a:prstGeom prst="rect">
            <a:avLst/>
          </a:prstGeom>
          <a:noFill/>
        </p:spPr>
        <p:txBody>
          <a:bodyPr wrap="square" rtlCol="0">
            <a:spAutoFit/>
          </a:bodyPr>
          <a:lstStyle/>
          <a:p>
            <a:r>
              <a:rPr lang="en-US" sz="7200" b="1" dirty="0">
                <a:solidFill>
                  <a:srgbClr val="D69610"/>
                </a:solidFill>
              </a:rPr>
              <a:t>SEARCH</a:t>
            </a:r>
            <a:endParaRPr lang="en-US" sz="3200" dirty="0">
              <a:solidFill>
                <a:schemeClr val="bg1"/>
              </a:solidFill>
            </a:endParaRPr>
          </a:p>
        </p:txBody>
      </p:sp>
    </p:spTree>
    <p:extLst>
      <p:ext uri="{BB962C8B-B14F-4D97-AF65-F5344CB8AC3E}">
        <p14:creationId xmlns:p14="http://schemas.microsoft.com/office/powerpoint/2010/main" val="14095836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2F5DB-CD09-E537-4545-2AE244EC5F09}"/>
            </a:ext>
          </a:extLst>
        </p:cNvPr>
        <p:cNvGrpSpPr/>
        <p:nvPr/>
      </p:nvGrpSpPr>
      <p:grpSpPr>
        <a:xfrm>
          <a:off x="0" y="0"/>
          <a:ext cx="0" cy="0"/>
          <a:chOff x="0" y="0"/>
          <a:chExt cx="0" cy="0"/>
        </a:xfrm>
      </p:grpSpPr>
      <p:pic>
        <p:nvPicPr>
          <p:cNvPr id="9" name="Picture 2">
            <a:extLst>
              <a:ext uri="{FF2B5EF4-FFF2-40B4-BE49-F238E27FC236}">
                <a16:creationId xmlns:a16="http://schemas.microsoft.com/office/drawing/2014/main" id="{C3C01552-6027-EAD6-A647-37C613240B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3171" y="0"/>
            <a:ext cx="9045658" cy="61849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96905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43A56-EF64-CDE4-D4A3-1109EDBB4E3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C173A2-2971-4B90-0959-C8DFEEB7219C}"/>
              </a:ext>
            </a:extLst>
          </p:cNvPr>
          <p:cNvSpPr>
            <a:spLocks noGrp="1"/>
          </p:cNvSpPr>
          <p:nvPr>
            <p:ph idx="1"/>
          </p:nvPr>
        </p:nvSpPr>
        <p:spPr>
          <a:xfrm>
            <a:off x="1070015" y="1164265"/>
            <a:ext cx="9391651" cy="4351338"/>
          </a:xfrm>
        </p:spPr>
        <p:txBody>
          <a:bodyPr/>
          <a:lstStyle/>
          <a:p>
            <a:r>
              <a:rPr lang="en-US" dirty="0"/>
              <a:t>Developing a search strategy is an iterative process</a:t>
            </a:r>
          </a:p>
          <a:p>
            <a:r>
              <a:rPr lang="en-US" dirty="0"/>
              <a:t>Identify keywords based on preliminary reading</a:t>
            </a:r>
          </a:p>
          <a:p>
            <a:r>
              <a:rPr lang="en-US" dirty="0"/>
              <a:t>Search for relevant sources </a:t>
            </a:r>
          </a:p>
          <a:p>
            <a:pPr lvl="1"/>
            <a:r>
              <a:rPr lang="en-US" dirty="0"/>
              <a:t>Use Boolean operators (AND, OR, NOT) </a:t>
            </a:r>
          </a:p>
          <a:p>
            <a:pPr lvl="1"/>
            <a:r>
              <a:rPr lang="en-US" dirty="0"/>
              <a:t>Read abstracts </a:t>
            </a:r>
          </a:p>
          <a:p>
            <a:pPr lvl="1"/>
            <a:r>
              <a:rPr lang="en-US" dirty="0"/>
              <a:t>Check bibliographies for more sources </a:t>
            </a:r>
          </a:p>
          <a:p>
            <a:pPr lvl="1"/>
            <a:r>
              <a:rPr lang="en-US" dirty="0"/>
              <a:t>Note seminal and recuring citations</a:t>
            </a:r>
            <a:endParaRPr lang="en-ZA" dirty="0"/>
          </a:p>
          <a:p>
            <a:endParaRPr lang="en-ZA" dirty="0"/>
          </a:p>
        </p:txBody>
      </p:sp>
      <p:pic>
        <p:nvPicPr>
          <p:cNvPr id="4" name="Picture 3">
            <a:extLst>
              <a:ext uri="{FF2B5EF4-FFF2-40B4-BE49-F238E27FC236}">
                <a16:creationId xmlns:a16="http://schemas.microsoft.com/office/drawing/2014/main" id="{9C99ABC3-00FA-1AEC-B55B-B073CC9EE564}"/>
              </a:ext>
            </a:extLst>
          </p:cNvPr>
          <p:cNvPicPr>
            <a:picLocks noChangeAspect="1"/>
          </p:cNvPicPr>
          <p:nvPr/>
        </p:nvPicPr>
        <p:blipFill>
          <a:blip r:embed="rId2"/>
          <a:srcRect/>
          <a:stretch/>
        </p:blipFill>
        <p:spPr>
          <a:xfrm>
            <a:off x="209033" y="117080"/>
            <a:ext cx="676916" cy="851186"/>
          </a:xfrm>
          <a:prstGeom prst="rect">
            <a:avLst/>
          </a:prstGeom>
        </p:spPr>
      </p:pic>
      <p:sp>
        <p:nvSpPr>
          <p:cNvPr id="5" name="TextBox 4">
            <a:extLst>
              <a:ext uri="{FF2B5EF4-FFF2-40B4-BE49-F238E27FC236}">
                <a16:creationId xmlns:a16="http://schemas.microsoft.com/office/drawing/2014/main" id="{28AF6FA8-95CD-4639-F9F9-BDF65E109D33}"/>
              </a:ext>
            </a:extLst>
          </p:cNvPr>
          <p:cNvSpPr txBox="1"/>
          <p:nvPr/>
        </p:nvSpPr>
        <p:spPr>
          <a:xfrm>
            <a:off x="1070015" y="118572"/>
            <a:ext cx="10826709" cy="769441"/>
          </a:xfrm>
          <a:prstGeom prst="rect">
            <a:avLst/>
          </a:prstGeom>
          <a:noFill/>
        </p:spPr>
        <p:txBody>
          <a:bodyPr wrap="square" rtlCol="0">
            <a:spAutoFit/>
          </a:bodyPr>
          <a:lstStyle/>
          <a:p>
            <a:r>
              <a:rPr lang="en-US" sz="4400" dirty="0">
                <a:solidFill>
                  <a:srgbClr val="222B56"/>
                </a:solidFill>
                <a:latin typeface="+mj-lt"/>
                <a:ea typeface="+mj-ea"/>
                <a:cs typeface="+mj-cs"/>
              </a:rPr>
              <a:t>Searching for literature (briefly)</a:t>
            </a:r>
          </a:p>
        </p:txBody>
      </p:sp>
      <p:sp>
        <p:nvSpPr>
          <p:cNvPr id="6" name="Rectangle 5">
            <a:extLst>
              <a:ext uri="{FF2B5EF4-FFF2-40B4-BE49-F238E27FC236}">
                <a16:creationId xmlns:a16="http://schemas.microsoft.com/office/drawing/2014/main" id="{35E31133-794C-2491-D849-6AB8DBD1CD62}"/>
              </a:ext>
            </a:extLst>
          </p:cNvPr>
          <p:cNvSpPr/>
          <p:nvPr/>
        </p:nvSpPr>
        <p:spPr>
          <a:xfrm>
            <a:off x="1070016" y="888012"/>
            <a:ext cx="10826708" cy="61555"/>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75411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628774-CCCD-83B8-9CFC-A1F2FDBC475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1592A13-9807-DD53-AD6D-DA5B97AFF9E4}"/>
              </a:ext>
            </a:extLst>
          </p:cNvPr>
          <p:cNvPicPr>
            <a:picLocks noChangeAspect="1"/>
          </p:cNvPicPr>
          <p:nvPr/>
        </p:nvPicPr>
        <p:blipFill>
          <a:blip r:embed="rId2"/>
          <a:srcRect/>
          <a:stretch/>
        </p:blipFill>
        <p:spPr>
          <a:xfrm>
            <a:off x="209033" y="117080"/>
            <a:ext cx="676916" cy="851186"/>
          </a:xfrm>
          <a:prstGeom prst="rect">
            <a:avLst/>
          </a:prstGeom>
        </p:spPr>
      </p:pic>
      <p:sp>
        <p:nvSpPr>
          <p:cNvPr id="5" name="TextBox 4">
            <a:extLst>
              <a:ext uri="{FF2B5EF4-FFF2-40B4-BE49-F238E27FC236}">
                <a16:creationId xmlns:a16="http://schemas.microsoft.com/office/drawing/2014/main" id="{49D5FF4A-0473-D3EE-3C04-C1E60E607F94}"/>
              </a:ext>
            </a:extLst>
          </p:cNvPr>
          <p:cNvSpPr txBox="1"/>
          <p:nvPr/>
        </p:nvSpPr>
        <p:spPr>
          <a:xfrm>
            <a:off x="1070015" y="118572"/>
            <a:ext cx="10826709" cy="769441"/>
          </a:xfrm>
          <a:prstGeom prst="rect">
            <a:avLst/>
          </a:prstGeom>
          <a:noFill/>
        </p:spPr>
        <p:txBody>
          <a:bodyPr wrap="square" rtlCol="0">
            <a:spAutoFit/>
          </a:bodyPr>
          <a:lstStyle/>
          <a:p>
            <a:r>
              <a:rPr lang="en-US" sz="4400" dirty="0">
                <a:solidFill>
                  <a:srgbClr val="222B56"/>
                </a:solidFill>
                <a:latin typeface="+mj-lt"/>
                <a:ea typeface="+mj-ea"/>
                <a:cs typeface="+mj-cs"/>
              </a:rPr>
              <a:t>Pyramid of evidence</a:t>
            </a:r>
          </a:p>
        </p:txBody>
      </p:sp>
      <p:sp>
        <p:nvSpPr>
          <p:cNvPr id="6" name="Rectangle 5">
            <a:extLst>
              <a:ext uri="{FF2B5EF4-FFF2-40B4-BE49-F238E27FC236}">
                <a16:creationId xmlns:a16="http://schemas.microsoft.com/office/drawing/2014/main" id="{FAAD519A-A3CD-85F9-84BD-396744B39590}"/>
              </a:ext>
            </a:extLst>
          </p:cNvPr>
          <p:cNvSpPr/>
          <p:nvPr/>
        </p:nvSpPr>
        <p:spPr>
          <a:xfrm>
            <a:off x="1070016" y="888012"/>
            <a:ext cx="10826708" cy="61555"/>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2" descr="Evaluating sources | Karolinska Institutet University Library">
            <a:extLst>
              <a:ext uri="{FF2B5EF4-FFF2-40B4-BE49-F238E27FC236}">
                <a16:creationId xmlns:a16="http://schemas.microsoft.com/office/drawing/2014/main" id="{3518F150-D416-7C86-0137-4CDB973E4BE3}"/>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540234" y="1081445"/>
            <a:ext cx="9111532" cy="5080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38856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4B9C8-A26E-B4CD-2F84-C686C532B66A}"/>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624340E-928E-1FF3-8427-2576FC86ECA6}"/>
              </a:ext>
            </a:extLst>
          </p:cNvPr>
          <p:cNvSpPr/>
          <p:nvPr/>
        </p:nvSpPr>
        <p:spPr>
          <a:xfrm>
            <a:off x="0" y="4435433"/>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EE2EB8E-1F79-1F76-99E1-4DC537155232}"/>
              </a:ext>
            </a:extLst>
          </p:cNvPr>
          <p:cNvSpPr/>
          <p:nvPr/>
        </p:nvSpPr>
        <p:spPr>
          <a:xfrm>
            <a:off x="2630384" y="0"/>
            <a:ext cx="9561616" cy="6115792"/>
          </a:xfrm>
          <a:prstGeom prst="rect">
            <a:avLst/>
          </a:prstGeom>
          <a:solidFill>
            <a:srgbClr val="222B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6A461AA0-E932-BD91-E4F4-E90A9AA31FDE}"/>
              </a:ext>
            </a:extLst>
          </p:cNvPr>
          <p:cNvSpPr/>
          <p:nvPr/>
        </p:nvSpPr>
        <p:spPr>
          <a:xfrm>
            <a:off x="0" y="0"/>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encil and light bulb on a piece of paper&#10;&#10;AI-generated content may be incorrect.">
            <a:extLst>
              <a:ext uri="{FF2B5EF4-FFF2-40B4-BE49-F238E27FC236}">
                <a16:creationId xmlns:a16="http://schemas.microsoft.com/office/drawing/2014/main" id="{AB29ED23-207A-F90F-57C3-831F12758B57}"/>
              </a:ext>
            </a:extLst>
          </p:cNvPr>
          <p:cNvPicPr>
            <a:picLocks noChangeAspect="1"/>
          </p:cNvPicPr>
          <p:nvPr/>
        </p:nvPicPr>
        <p:blipFill>
          <a:blip r:embed="rId2"/>
          <a:stretch>
            <a:fillRect/>
          </a:stretch>
        </p:blipFill>
        <p:spPr>
          <a:xfrm>
            <a:off x="394069" y="1940447"/>
            <a:ext cx="1842244" cy="2316524"/>
          </a:xfrm>
          <a:prstGeom prst="rect">
            <a:avLst/>
          </a:prstGeom>
        </p:spPr>
      </p:pic>
      <p:sp>
        <p:nvSpPr>
          <p:cNvPr id="9" name="TextBox 8">
            <a:extLst>
              <a:ext uri="{FF2B5EF4-FFF2-40B4-BE49-F238E27FC236}">
                <a16:creationId xmlns:a16="http://schemas.microsoft.com/office/drawing/2014/main" id="{974BD4BD-AF20-35D3-7C22-4277E4C1EC39}"/>
              </a:ext>
            </a:extLst>
          </p:cNvPr>
          <p:cNvSpPr txBox="1"/>
          <p:nvPr/>
        </p:nvSpPr>
        <p:spPr>
          <a:xfrm>
            <a:off x="0" y="178459"/>
            <a:ext cx="2630384" cy="1384995"/>
          </a:xfrm>
          <a:prstGeom prst="rect">
            <a:avLst/>
          </a:prstGeom>
          <a:noFill/>
        </p:spPr>
        <p:txBody>
          <a:bodyPr wrap="square" rtlCol="0">
            <a:spAutoFit/>
          </a:bodyPr>
          <a:lstStyle/>
          <a:p>
            <a:pPr algn="ctr"/>
            <a:r>
              <a:rPr lang="en-US" sz="2100" dirty="0">
                <a:solidFill>
                  <a:schemeClr val="bg1"/>
                </a:solidFill>
                <a:latin typeface="Calibri" panose="020F0502020204030204" pitchFamily="34" charset="0"/>
                <a:cs typeface="Calibri" panose="020F0502020204030204" pitchFamily="34" charset="0"/>
              </a:rPr>
              <a:t>7th Annual Emerging African Researcher Training Academy 2026</a:t>
            </a:r>
          </a:p>
        </p:txBody>
      </p:sp>
      <p:sp>
        <p:nvSpPr>
          <p:cNvPr id="11" name="TextBox 10">
            <a:extLst>
              <a:ext uri="{FF2B5EF4-FFF2-40B4-BE49-F238E27FC236}">
                <a16:creationId xmlns:a16="http://schemas.microsoft.com/office/drawing/2014/main" id="{50515B8E-0FFE-6240-70D3-5E4EA69AD6EC}"/>
              </a:ext>
            </a:extLst>
          </p:cNvPr>
          <p:cNvSpPr txBox="1"/>
          <p:nvPr/>
        </p:nvSpPr>
        <p:spPr>
          <a:xfrm>
            <a:off x="1" y="4820027"/>
            <a:ext cx="2630383" cy="923330"/>
          </a:xfrm>
          <a:prstGeom prst="rect">
            <a:avLst/>
          </a:prstGeom>
          <a:noFill/>
        </p:spPr>
        <p:txBody>
          <a:bodyPr wrap="square">
            <a:spAutoFit/>
          </a:bodyPr>
          <a:lstStyle/>
          <a:p>
            <a:pPr algn="ctr"/>
            <a:r>
              <a:rPr lang="en-US" i="1" dirty="0">
                <a:solidFill>
                  <a:schemeClr val="bg1"/>
                </a:solidFill>
                <a:latin typeface="Calibri Light" panose="020F0302020204030204" pitchFamily="34" charset="0"/>
                <a:cs typeface="Calibri Light" panose="020F0302020204030204" pitchFamily="34" charset="0"/>
              </a:rPr>
              <a:t>African Research Voices in the Age of Artificial Intelligence</a:t>
            </a:r>
          </a:p>
        </p:txBody>
      </p:sp>
      <p:sp>
        <p:nvSpPr>
          <p:cNvPr id="5" name="TextBox 4">
            <a:extLst>
              <a:ext uri="{FF2B5EF4-FFF2-40B4-BE49-F238E27FC236}">
                <a16:creationId xmlns:a16="http://schemas.microsoft.com/office/drawing/2014/main" id="{633D7A19-23CE-74C3-2297-CBB51691075C}"/>
              </a:ext>
            </a:extLst>
          </p:cNvPr>
          <p:cNvSpPr txBox="1"/>
          <p:nvPr/>
        </p:nvSpPr>
        <p:spPr>
          <a:xfrm>
            <a:off x="3171825" y="1680359"/>
            <a:ext cx="8877299" cy="2308324"/>
          </a:xfrm>
          <a:prstGeom prst="rect">
            <a:avLst/>
          </a:prstGeom>
          <a:noFill/>
        </p:spPr>
        <p:txBody>
          <a:bodyPr wrap="square" rtlCol="0">
            <a:spAutoFit/>
          </a:bodyPr>
          <a:lstStyle/>
          <a:p>
            <a:r>
              <a:rPr lang="en-US" sz="7200" b="1" dirty="0">
                <a:solidFill>
                  <a:srgbClr val="D69610"/>
                </a:solidFill>
              </a:rPr>
              <a:t>READ, ANALYSE, AND ORGANISE</a:t>
            </a:r>
            <a:endParaRPr lang="en-US" sz="3200" dirty="0">
              <a:solidFill>
                <a:schemeClr val="bg1"/>
              </a:solidFill>
            </a:endParaRPr>
          </a:p>
        </p:txBody>
      </p:sp>
    </p:spTree>
    <p:extLst>
      <p:ext uri="{BB962C8B-B14F-4D97-AF65-F5344CB8AC3E}">
        <p14:creationId xmlns:p14="http://schemas.microsoft.com/office/powerpoint/2010/main" val="486138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5BC41-736F-75AA-E8BC-9CB04642982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2C341E-5CAB-149F-4C76-9F638D6B680B}"/>
              </a:ext>
            </a:extLst>
          </p:cNvPr>
          <p:cNvSpPr>
            <a:spLocks noGrp="1"/>
          </p:cNvSpPr>
          <p:nvPr>
            <p:ph idx="1"/>
          </p:nvPr>
        </p:nvSpPr>
        <p:spPr>
          <a:xfrm>
            <a:off x="1070015" y="1164265"/>
            <a:ext cx="9391651" cy="4351338"/>
          </a:xfrm>
        </p:spPr>
        <p:txBody>
          <a:bodyPr/>
          <a:lstStyle/>
          <a:p>
            <a:r>
              <a:rPr lang="en-ZA" dirty="0"/>
              <a:t>Read the abstract</a:t>
            </a:r>
          </a:p>
          <a:p>
            <a:r>
              <a:rPr lang="en-ZA" dirty="0"/>
              <a:t>Read the introduction </a:t>
            </a:r>
          </a:p>
          <a:p>
            <a:r>
              <a:rPr lang="en-ZA" dirty="0"/>
              <a:t>Read the method with a close, critical eye</a:t>
            </a:r>
          </a:p>
          <a:p>
            <a:r>
              <a:rPr lang="en-ZA" dirty="0"/>
              <a:t>Evaluate the results </a:t>
            </a:r>
          </a:p>
          <a:p>
            <a:r>
              <a:rPr lang="en-ZA" dirty="0"/>
              <a:t>Take the discussion with a grain of salt</a:t>
            </a:r>
          </a:p>
        </p:txBody>
      </p:sp>
      <p:pic>
        <p:nvPicPr>
          <p:cNvPr id="4" name="Picture 3">
            <a:extLst>
              <a:ext uri="{FF2B5EF4-FFF2-40B4-BE49-F238E27FC236}">
                <a16:creationId xmlns:a16="http://schemas.microsoft.com/office/drawing/2014/main" id="{BBEA4C0F-6480-196B-CED1-46D8A2AE99CD}"/>
              </a:ext>
            </a:extLst>
          </p:cNvPr>
          <p:cNvPicPr>
            <a:picLocks noChangeAspect="1"/>
          </p:cNvPicPr>
          <p:nvPr/>
        </p:nvPicPr>
        <p:blipFill>
          <a:blip r:embed="rId3"/>
          <a:srcRect/>
          <a:stretch/>
        </p:blipFill>
        <p:spPr>
          <a:xfrm>
            <a:off x="209033" y="117080"/>
            <a:ext cx="676916" cy="851186"/>
          </a:xfrm>
          <a:prstGeom prst="rect">
            <a:avLst/>
          </a:prstGeom>
        </p:spPr>
      </p:pic>
      <p:sp>
        <p:nvSpPr>
          <p:cNvPr id="5" name="TextBox 4">
            <a:extLst>
              <a:ext uri="{FF2B5EF4-FFF2-40B4-BE49-F238E27FC236}">
                <a16:creationId xmlns:a16="http://schemas.microsoft.com/office/drawing/2014/main" id="{2BC9DA01-A460-9488-456F-8483FD62EC4A}"/>
              </a:ext>
            </a:extLst>
          </p:cNvPr>
          <p:cNvSpPr txBox="1"/>
          <p:nvPr/>
        </p:nvSpPr>
        <p:spPr>
          <a:xfrm>
            <a:off x="1070015" y="118572"/>
            <a:ext cx="10826709" cy="769441"/>
          </a:xfrm>
          <a:prstGeom prst="rect">
            <a:avLst/>
          </a:prstGeom>
          <a:noFill/>
        </p:spPr>
        <p:txBody>
          <a:bodyPr wrap="square" rtlCol="0">
            <a:spAutoFit/>
          </a:bodyPr>
          <a:lstStyle/>
          <a:p>
            <a:r>
              <a:rPr lang="en-US" sz="4400" dirty="0">
                <a:solidFill>
                  <a:srgbClr val="222B56"/>
                </a:solidFill>
                <a:latin typeface="+mj-lt"/>
                <a:ea typeface="+mj-ea"/>
                <a:cs typeface="+mj-cs"/>
              </a:rPr>
              <a:t>Read and </a:t>
            </a:r>
            <a:r>
              <a:rPr lang="en-US" sz="4400" dirty="0" err="1">
                <a:solidFill>
                  <a:srgbClr val="222B56"/>
                </a:solidFill>
                <a:latin typeface="+mj-lt"/>
                <a:ea typeface="+mj-ea"/>
                <a:cs typeface="+mj-cs"/>
              </a:rPr>
              <a:t>analyse</a:t>
            </a:r>
            <a:endParaRPr lang="en-US" sz="4400" dirty="0">
              <a:solidFill>
                <a:srgbClr val="222B56"/>
              </a:solidFill>
              <a:latin typeface="+mj-lt"/>
              <a:ea typeface="+mj-ea"/>
              <a:cs typeface="+mj-cs"/>
            </a:endParaRPr>
          </a:p>
        </p:txBody>
      </p:sp>
      <p:sp>
        <p:nvSpPr>
          <p:cNvPr id="6" name="Rectangle 5">
            <a:extLst>
              <a:ext uri="{FF2B5EF4-FFF2-40B4-BE49-F238E27FC236}">
                <a16:creationId xmlns:a16="http://schemas.microsoft.com/office/drawing/2014/main" id="{7A427671-7516-DEFC-0A88-FB3A84BF6BE2}"/>
              </a:ext>
            </a:extLst>
          </p:cNvPr>
          <p:cNvSpPr/>
          <p:nvPr/>
        </p:nvSpPr>
        <p:spPr>
          <a:xfrm>
            <a:off x="1070016" y="888012"/>
            <a:ext cx="10826708" cy="61555"/>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111510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BBD4EB-5546-99D1-CD3A-8BB90ACB524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7E6922-B299-FCA4-4E0C-D78E8D53E751}"/>
              </a:ext>
            </a:extLst>
          </p:cNvPr>
          <p:cNvSpPr>
            <a:spLocks noGrp="1"/>
          </p:cNvSpPr>
          <p:nvPr>
            <p:ph idx="1"/>
          </p:nvPr>
        </p:nvSpPr>
        <p:spPr>
          <a:xfrm>
            <a:off x="1070015" y="1164265"/>
            <a:ext cx="9391651" cy="4351338"/>
          </a:xfrm>
        </p:spPr>
        <p:txBody>
          <a:bodyPr/>
          <a:lstStyle/>
          <a:p>
            <a:r>
              <a:rPr lang="en-ZA" dirty="0"/>
              <a:t>Organise the literature you have selected (e.g., note-taking) </a:t>
            </a:r>
          </a:p>
          <a:p>
            <a:r>
              <a:rPr lang="en-ZA" dirty="0"/>
              <a:t>Consider an annotated bibliography or Excel synthesis matrix  </a:t>
            </a:r>
          </a:p>
          <a:p>
            <a:r>
              <a:rPr lang="en-ZA" dirty="0"/>
              <a:t>Develop a visual diagram </a:t>
            </a:r>
          </a:p>
          <a:p>
            <a:pPr marL="0" indent="0">
              <a:buNone/>
            </a:pPr>
            <a:endParaRPr lang="en-ZA" dirty="0"/>
          </a:p>
          <a:p>
            <a:r>
              <a:rPr lang="en-ZA" dirty="0"/>
              <a:t>Use a reference management software </a:t>
            </a:r>
          </a:p>
          <a:p>
            <a:r>
              <a:rPr lang="en-ZA" dirty="0"/>
              <a:t>E.g., Zotero, Mendeley, Endnote, etc. </a:t>
            </a:r>
          </a:p>
        </p:txBody>
      </p:sp>
      <p:pic>
        <p:nvPicPr>
          <p:cNvPr id="4" name="Picture 3">
            <a:extLst>
              <a:ext uri="{FF2B5EF4-FFF2-40B4-BE49-F238E27FC236}">
                <a16:creationId xmlns:a16="http://schemas.microsoft.com/office/drawing/2014/main" id="{DFBF0F71-6935-8D16-3BA1-BF9584171E7A}"/>
              </a:ext>
            </a:extLst>
          </p:cNvPr>
          <p:cNvPicPr>
            <a:picLocks noChangeAspect="1"/>
          </p:cNvPicPr>
          <p:nvPr/>
        </p:nvPicPr>
        <p:blipFill>
          <a:blip r:embed="rId3"/>
          <a:srcRect/>
          <a:stretch/>
        </p:blipFill>
        <p:spPr>
          <a:xfrm>
            <a:off x="209033" y="117080"/>
            <a:ext cx="676916" cy="851186"/>
          </a:xfrm>
          <a:prstGeom prst="rect">
            <a:avLst/>
          </a:prstGeom>
        </p:spPr>
      </p:pic>
      <p:sp>
        <p:nvSpPr>
          <p:cNvPr id="5" name="TextBox 4">
            <a:extLst>
              <a:ext uri="{FF2B5EF4-FFF2-40B4-BE49-F238E27FC236}">
                <a16:creationId xmlns:a16="http://schemas.microsoft.com/office/drawing/2014/main" id="{366F01FA-EC1E-A53F-A02D-BF9FADF48691}"/>
              </a:ext>
            </a:extLst>
          </p:cNvPr>
          <p:cNvSpPr txBox="1"/>
          <p:nvPr/>
        </p:nvSpPr>
        <p:spPr>
          <a:xfrm>
            <a:off x="1070015" y="118572"/>
            <a:ext cx="10826709" cy="769441"/>
          </a:xfrm>
          <a:prstGeom prst="rect">
            <a:avLst/>
          </a:prstGeom>
          <a:noFill/>
        </p:spPr>
        <p:txBody>
          <a:bodyPr wrap="square" rtlCol="0">
            <a:spAutoFit/>
          </a:bodyPr>
          <a:lstStyle/>
          <a:p>
            <a:r>
              <a:rPr lang="en-US" sz="4400" dirty="0" err="1">
                <a:solidFill>
                  <a:srgbClr val="222B56"/>
                </a:solidFill>
                <a:latin typeface="+mj-lt"/>
                <a:ea typeface="+mj-ea"/>
                <a:cs typeface="+mj-cs"/>
              </a:rPr>
              <a:t>Organise</a:t>
            </a:r>
            <a:endParaRPr lang="en-US" sz="4400" dirty="0">
              <a:solidFill>
                <a:srgbClr val="222B56"/>
              </a:solidFill>
              <a:latin typeface="+mj-lt"/>
              <a:ea typeface="+mj-ea"/>
              <a:cs typeface="+mj-cs"/>
            </a:endParaRPr>
          </a:p>
        </p:txBody>
      </p:sp>
      <p:sp>
        <p:nvSpPr>
          <p:cNvPr id="6" name="Rectangle 5">
            <a:extLst>
              <a:ext uri="{FF2B5EF4-FFF2-40B4-BE49-F238E27FC236}">
                <a16:creationId xmlns:a16="http://schemas.microsoft.com/office/drawing/2014/main" id="{639549B4-A2DD-9A89-2A2E-FDA03F8169DA}"/>
              </a:ext>
            </a:extLst>
          </p:cNvPr>
          <p:cNvSpPr/>
          <p:nvPr/>
        </p:nvSpPr>
        <p:spPr>
          <a:xfrm>
            <a:off x="1070016" y="888012"/>
            <a:ext cx="10826708" cy="61555"/>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4">
            <a:extLst>
              <a:ext uri="{FF2B5EF4-FFF2-40B4-BE49-F238E27FC236}">
                <a16:creationId xmlns:a16="http://schemas.microsoft.com/office/drawing/2014/main" id="{D4DFAE86-39F8-A200-BF51-C6B2879FBC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73629" y="2946296"/>
            <a:ext cx="4073953" cy="2569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72760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160E8F-5EF9-EB4C-004E-C5058DE79B7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5119E9A-1FC8-1E3D-0710-BD79392D2567}"/>
              </a:ext>
            </a:extLst>
          </p:cNvPr>
          <p:cNvPicPr>
            <a:picLocks noChangeAspect="1"/>
          </p:cNvPicPr>
          <p:nvPr/>
        </p:nvPicPr>
        <p:blipFill>
          <a:blip r:embed="rId2"/>
          <a:srcRect/>
          <a:stretch/>
        </p:blipFill>
        <p:spPr>
          <a:xfrm>
            <a:off x="209033" y="117080"/>
            <a:ext cx="676916" cy="851186"/>
          </a:xfrm>
          <a:prstGeom prst="rect">
            <a:avLst/>
          </a:prstGeom>
        </p:spPr>
      </p:pic>
      <p:sp>
        <p:nvSpPr>
          <p:cNvPr id="5" name="TextBox 4">
            <a:extLst>
              <a:ext uri="{FF2B5EF4-FFF2-40B4-BE49-F238E27FC236}">
                <a16:creationId xmlns:a16="http://schemas.microsoft.com/office/drawing/2014/main" id="{3FB18428-7CE6-949F-2B95-3948A7B83F3A}"/>
              </a:ext>
            </a:extLst>
          </p:cNvPr>
          <p:cNvSpPr txBox="1"/>
          <p:nvPr/>
        </p:nvSpPr>
        <p:spPr>
          <a:xfrm>
            <a:off x="1070015" y="118572"/>
            <a:ext cx="10826709" cy="769441"/>
          </a:xfrm>
          <a:prstGeom prst="rect">
            <a:avLst/>
          </a:prstGeom>
          <a:noFill/>
        </p:spPr>
        <p:txBody>
          <a:bodyPr wrap="square" rtlCol="0">
            <a:spAutoFit/>
          </a:bodyPr>
          <a:lstStyle/>
          <a:p>
            <a:r>
              <a:rPr lang="en-US" sz="4400" dirty="0">
                <a:solidFill>
                  <a:srgbClr val="222B56"/>
                </a:solidFill>
                <a:latin typeface="+mj-lt"/>
                <a:ea typeface="+mj-ea"/>
                <a:cs typeface="+mj-cs"/>
              </a:rPr>
              <a:t>Annotated bibliography example</a:t>
            </a:r>
          </a:p>
        </p:txBody>
      </p:sp>
      <p:sp>
        <p:nvSpPr>
          <p:cNvPr id="6" name="Rectangle 5">
            <a:extLst>
              <a:ext uri="{FF2B5EF4-FFF2-40B4-BE49-F238E27FC236}">
                <a16:creationId xmlns:a16="http://schemas.microsoft.com/office/drawing/2014/main" id="{6F0AF54B-1035-B1C6-FB94-4A99DE195549}"/>
              </a:ext>
            </a:extLst>
          </p:cNvPr>
          <p:cNvSpPr/>
          <p:nvPr/>
        </p:nvSpPr>
        <p:spPr>
          <a:xfrm>
            <a:off x="1070016" y="888012"/>
            <a:ext cx="10826708" cy="61555"/>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2" descr="What is an Annotated Bibliography and How Do I Write One? | Wizeprep Blog">
            <a:extLst>
              <a:ext uri="{FF2B5EF4-FFF2-40B4-BE49-F238E27FC236}">
                <a16:creationId xmlns:a16="http://schemas.microsoft.com/office/drawing/2014/main" id="{AF7F9DB4-9B77-C0F2-CCDF-9C28661CDFF2}"/>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92313" y="1223930"/>
            <a:ext cx="11007374" cy="44101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33440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BB79C8-7B38-4795-BBD8-AD1D36F92D2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83547B8-0789-ED89-DBEF-42DCDA9475C8}"/>
              </a:ext>
            </a:extLst>
          </p:cNvPr>
          <p:cNvPicPr>
            <a:picLocks noChangeAspect="1"/>
          </p:cNvPicPr>
          <p:nvPr/>
        </p:nvPicPr>
        <p:blipFill>
          <a:blip r:embed="rId2"/>
          <a:srcRect/>
          <a:stretch/>
        </p:blipFill>
        <p:spPr>
          <a:xfrm>
            <a:off x="209033" y="117080"/>
            <a:ext cx="676916" cy="851186"/>
          </a:xfrm>
          <a:prstGeom prst="rect">
            <a:avLst/>
          </a:prstGeom>
        </p:spPr>
      </p:pic>
      <p:sp>
        <p:nvSpPr>
          <p:cNvPr id="5" name="TextBox 4">
            <a:extLst>
              <a:ext uri="{FF2B5EF4-FFF2-40B4-BE49-F238E27FC236}">
                <a16:creationId xmlns:a16="http://schemas.microsoft.com/office/drawing/2014/main" id="{0F72FAE0-5FC1-C87B-F0B9-2C9520DD3B4E}"/>
              </a:ext>
            </a:extLst>
          </p:cNvPr>
          <p:cNvSpPr txBox="1"/>
          <p:nvPr/>
        </p:nvSpPr>
        <p:spPr>
          <a:xfrm>
            <a:off x="1070015" y="118572"/>
            <a:ext cx="10826709" cy="769441"/>
          </a:xfrm>
          <a:prstGeom prst="rect">
            <a:avLst/>
          </a:prstGeom>
          <a:noFill/>
        </p:spPr>
        <p:txBody>
          <a:bodyPr wrap="square" rtlCol="0">
            <a:spAutoFit/>
          </a:bodyPr>
          <a:lstStyle/>
          <a:p>
            <a:r>
              <a:rPr lang="en-US" sz="4400" dirty="0">
                <a:solidFill>
                  <a:srgbClr val="222B56"/>
                </a:solidFill>
                <a:latin typeface="+mj-lt"/>
                <a:ea typeface="+mj-ea"/>
                <a:cs typeface="+mj-cs"/>
              </a:rPr>
              <a:t>Excel synthesis matrix example</a:t>
            </a:r>
          </a:p>
        </p:txBody>
      </p:sp>
      <p:sp>
        <p:nvSpPr>
          <p:cNvPr id="6" name="Rectangle 5">
            <a:extLst>
              <a:ext uri="{FF2B5EF4-FFF2-40B4-BE49-F238E27FC236}">
                <a16:creationId xmlns:a16="http://schemas.microsoft.com/office/drawing/2014/main" id="{C8BF4DD3-6C10-D7BD-21B4-1DDE4DEFAD9A}"/>
              </a:ext>
            </a:extLst>
          </p:cNvPr>
          <p:cNvSpPr/>
          <p:nvPr/>
        </p:nvSpPr>
        <p:spPr>
          <a:xfrm>
            <a:off x="1070016" y="888012"/>
            <a:ext cx="10826708" cy="61555"/>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2" descr="Organize Key Findings - How to Conduct a Literature Review (Health Sciences  and Beyond) - Research Guides at Virginia Commonwealth University">
            <a:extLst>
              <a:ext uri="{FF2B5EF4-FFF2-40B4-BE49-F238E27FC236}">
                <a16:creationId xmlns:a16="http://schemas.microsoft.com/office/drawing/2014/main" id="{80DE7D5D-AE86-DA8D-D47C-635E8A7B6E0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79223" y="1265082"/>
            <a:ext cx="11833553" cy="45550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9649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EC518B-0540-6BC1-4885-B6BF461569D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83C3F81-C6DA-EDB0-4355-2A0983458E5A}"/>
              </a:ext>
            </a:extLst>
          </p:cNvPr>
          <p:cNvPicPr>
            <a:picLocks noChangeAspect="1"/>
          </p:cNvPicPr>
          <p:nvPr/>
        </p:nvPicPr>
        <p:blipFill>
          <a:blip r:embed="rId2"/>
          <a:srcRect/>
          <a:stretch/>
        </p:blipFill>
        <p:spPr>
          <a:xfrm>
            <a:off x="209033" y="117080"/>
            <a:ext cx="676916" cy="851186"/>
          </a:xfrm>
          <a:prstGeom prst="rect">
            <a:avLst/>
          </a:prstGeom>
        </p:spPr>
      </p:pic>
      <p:sp>
        <p:nvSpPr>
          <p:cNvPr id="5" name="TextBox 4">
            <a:extLst>
              <a:ext uri="{FF2B5EF4-FFF2-40B4-BE49-F238E27FC236}">
                <a16:creationId xmlns:a16="http://schemas.microsoft.com/office/drawing/2014/main" id="{2D7C96D6-4E3D-F6C6-328D-98F043DA3FFF}"/>
              </a:ext>
            </a:extLst>
          </p:cNvPr>
          <p:cNvSpPr txBox="1"/>
          <p:nvPr/>
        </p:nvSpPr>
        <p:spPr>
          <a:xfrm>
            <a:off x="1070015" y="118572"/>
            <a:ext cx="10826709" cy="769441"/>
          </a:xfrm>
          <a:prstGeom prst="rect">
            <a:avLst/>
          </a:prstGeom>
          <a:noFill/>
        </p:spPr>
        <p:txBody>
          <a:bodyPr wrap="square" rtlCol="0">
            <a:spAutoFit/>
          </a:bodyPr>
          <a:lstStyle/>
          <a:p>
            <a:r>
              <a:rPr lang="en-US" sz="4400" dirty="0">
                <a:solidFill>
                  <a:srgbClr val="222B56"/>
                </a:solidFill>
                <a:latin typeface="+mj-lt"/>
                <a:ea typeface="+mj-ea"/>
                <a:cs typeface="+mj-cs"/>
              </a:rPr>
              <a:t>Visual diagram example</a:t>
            </a:r>
          </a:p>
        </p:txBody>
      </p:sp>
      <p:sp>
        <p:nvSpPr>
          <p:cNvPr id="6" name="Rectangle 5">
            <a:extLst>
              <a:ext uri="{FF2B5EF4-FFF2-40B4-BE49-F238E27FC236}">
                <a16:creationId xmlns:a16="http://schemas.microsoft.com/office/drawing/2014/main" id="{4D398987-335E-0440-C8B0-97E7FAD92241}"/>
              </a:ext>
            </a:extLst>
          </p:cNvPr>
          <p:cNvSpPr/>
          <p:nvPr/>
        </p:nvSpPr>
        <p:spPr>
          <a:xfrm>
            <a:off x="1070016" y="888012"/>
            <a:ext cx="10826708" cy="61555"/>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Literature Review | SpringerLink">
            <a:extLst>
              <a:ext uri="{FF2B5EF4-FFF2-40B4-BE49-F238E27FC236}">
                <a16:creationId xmlns:a16="http://schemas.microsoft.com/office/drawing/2014/main" id="{9C975E29-7213-7D8F-4E3B-58D89C6F026A}"/>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946143" y="1150937"/>
            <a:ext cx="6299714" cy="4819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33107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4CBC70-3BEE-FE7A-AA12-3A56E4BB199E}"/>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EBCDFC9-64FD-1437-89CB-C6E8E5CE0C8B}"/>
              </a:ext>
            </a:extLst>
          </p:cNvPr>
          <p:cNvSpPr/>
          <p:nvPr/>
        </p:nvSpPr>
        <p:spPr>
          <a:xfrm>
            <a:off x="0" y="4435433"/>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966DCA6-D1C8-2B6D-7653-76033D03B732}"/>
              </a:ext>
            </a:extLst>
          </p:cNvPr>
          <p:cNvSpPr/>
          <p:nvPr/>
        </p:nvSpPr>
        <p:spPr>
          <a:xfrm>
            <a:off x="2630384" y="0"/>
            <a:ext cx="9561616" cy="6115792"/>
          </a:xfrm>
          <a:prstGeom prst="rect">
            <a:avLst/>
          </a:prstGeom>
          <a:solidFill>
            <a:srgbClr val="222B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C72660B6-514F-CF09-7553-7E4D66FDE2C7}"/>
              </a:ext>
            </a:extLst>
          </p:cNvPr>
          <p:cNvSpPr/>
          <p:nvPr/>
        </p:nvSpPr>
        <p:spPr>
          <a:xfrm>
            <a:off x="0" y="0"/>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encil and light bulb on a piece of paper&#10;&#10;AI-generated content may be incorrect.">
            <a:extLst>
              <a:ext uri="{FF2B5EF4-FFF2-40B4-BE49-F238E27FC236}">
                <a16:creationId xmlns:a16="http://schemas.microsoft.com/office/drawing/2014/main" id="{AE0CE102-16A8-F45C-360B-6EC3067B20CF}"/>
              </a:ext>
            </a:extLst>
          </p:cNvPr>
          <p:cNvPicPr>
            <a:picLocks noChangeAspect="1"/>
          </p:cNvPicPr>
          <p:nvPr/>
        </p:nvPicPr>
        <p:blipFill>
          <a:blip r:embed="rId2"/>
          <a:stretch>
            <a:fillRect/>
          </a:stretch>
        </p:blipFill>
        <p:spPr>
          <a:xfrm>
            <a:off x="394069" y="1940447"/>
            <a:ext cx="1842244" cy="2316524"/>
          </a:xfrm>
          <a:prstGeom prst="rect">
            <a:avLst/>
          </a:prstGeom>
        </p:spPr>
      </p:pic>
      <p:sp>
        <p:nvSpPr>
          <p:cNvPr id="9" name="TextBox 8">
            <a:extLst>
              <a:ext uri="{FF2B5EF4-FFF2-40B4-BE49-F238E27FC236}">
                <a16:creationId xmlns:a16="http://schemas.microsoft.com/office/drawing/2014/main" id="{FB2CBB25-25EB-A324-A81D-D9030FAC4647}"/>
              </a:ext>
            </a:extLst>
          </p:cNvPr>
          <p:cNvSpPr txBox="1"/>
          <p:nvPr/>
        </p:nvSpPr>
        <p:spPr>
          <a:xfrm>
            <a:off x="0" y="178459"/>
            <a:ext cx="2630384" cy="1384995"/>
          </a:xfrm>
          <a:prstGeom prst="rect">
            <a:avLst/>
          </a:prstGeom>
          <a:noFill/>
        </p:spPr>
        <p:txBody>
          <a:bodyPr wrap="square" rtlCol="0">
            <a:spAutoFit/>
          </a:bodyPr>
          <a:lstStyle/>
          <a:p>
            <a:pPr algn="ctr"/>
            <a:r>
              <a:rPr lang="en-US" sz="2100" dirty="0">
                <a:solidFill>
                  <a:schemeClr val="bg1"/>
                </a:solidFill>
                <a:latin typeface="Calibri" panose="020F0502020204030204" pitchFamily="34" charset="0"/>
                <a:cs typeface="Calibri" panose="020F0502020204030204" pitchFamily="34" charset="0"/>
              </a:rPr>
              <a:t>7th Annual Emerging African Researcher Training Academy 2026</a:t>
            </a:r>
          </a:p>
        </p:txBody>
      </p:sp>
      <p:sp>
        <p:nvSpPr>
          <p:cNvPr id="11" name="TextBox 10">
            <a:extLst>
              <a:ext uri="{FF2B5EF4-FFF2-40B4-BE49-F238E27FC236}">
                <a16:creationId xmlns:a16="http://schemas.microsoft.com/office/drawing/2014/main" id="{ACF7D0BE-7C5B-52C6-C661-889F36348D9A}"/>
              </a:ext>
            </a:extLst>
          </p:cNvPr>
          <p:cNvSpPr txBox="1"/>
          <p:nvPr/>
        </p:nvSpPr>
        <p:spPr>
          <a:xfrm>
            <a:off x="1" y="4820027"/>
            <a:ext cx="2630383" cy="923330"/>
          </a:xfrm>
          <a:prstGeom prst="rect">
            <a:avLst/>
          </a:prstGeom>
          <a:noFill/>
        </p:spPr>
        <p:txBody>
          <a:bodyPr wrap="square">
            <a:spAutoFit/>
          </a:bodyPr>
          <a:lstStyle/>
          <a:p>
            <a:pPr algn="ctr"/>
            <a:r>
              <a:rPr lang="en-US" i="1" dirty="0">
                <a:solidFill>
                  <a:schemeClr val="bg1"/>
                </a:solidFill>
                <a:latin typeface="Calibri Light" panose="020F0302020204030204" pitchFamily="34" charset="0"/>
                <a:cs typeface="Calibri Light" panose="020F0302020204030204" pitchFamily="34" charset="0"/>
              </a:rPr>
              <a:t>African Research Voices in the Age of Artificial Intelligence</a:t>
            </a:r>
          </a:p>
        </p:txBody>
      </p:sp>
      <p:sp>
        <p:nvSpPr>
          <p:cNvPr id="5" name="TextBox 4">
            <a:extLst>
              <a:ext uri="{FF2B5EF4-FFF2-40B4-BE49-F238E27FC236}">
                <a16:creationId xmlns:a16="http://schemas.microsoft.com/office/drawing/2014/main" id="{8BCC0EB5-F5BD-7376-A31C-F2D63B20CF09}"/>
              </a:ext>
            </a:extLst>
          </p:cNvPr>
          <p:cNvSpPr txBox="1"/>
          <p:nvPr/>
        </p:nvSpPr>
        <p:spPr>
          <a:xfrm>
            <a:off x="3171825" y="1680359"/>
            <a:ext cx="8877299" cy="4555093"/>
          </a:xfrm>
          <a:prstGeom prst="rect">
            <a:avLst/>
          </a:prstGeom>
          <a:noFill/>
        </p:spPr>
        <p:txBody>
          <a:bodyPr wrap="square" rtlCol="0">
            <a:spAutoFit/>
          </a:bodyPr>
          <a:lstStyle/>
          <a:p>
            <a:r>
              <a:rPr lang="en-US" sz="7200" b="1" dirty="0">
                <a:solidFill>
                  <a:srgbClr val="D69610"/>
                </a:solidFill>
              </a:rPr>
              <a:t>CONTENTS</a:t>
            </a:r>
          </a:p>
          <a:p>
            <a:endParaRPr lang="en-US" b="1" dirty="0">
              <a:solidFill>
                <a:srgbClr val="D69610"/>
              </a:solidFill>
            </a:endParaRPr>
          </a:p>
          <a:p>
            <a:pPr marL="457200" indent="-457200">
              <a:buFont typeface="Arial" panose="020B0604020202020204" pitchFamily="34" charset="0"/>
              <a:buChar char="•"/>
            </a:pPr>
            <a:r>
              <a:rPr lang="en-US" sz="2800" dirty="0">
                <a:solidFill>
                  <a:srgbClr val="D69610"/>
                </a:solidFill>
              </a:rPr>
              <a:t>Understanding the literature review </a:t>
            </a:r>
          </a:p>
          <a:p>
            <a:pPr marL="457200" indent="-457200">
              <a:buFont typeface="Arial" panose="020B0604020202020204" pitchFamily="34" charset="0"/>
              <a:buChar char="•"/>
            </a:pPr>
            <a:r>
              <a:rPr lang="en-US" sz="2800" dirty="0">
                <a:solidFill>
                  <a:srgbClr val="D69610"/>
                </a:solidFill>
              </a:rPr>
              <a:t>Overview of the process</a:t>
            </a:r>
          </a:p>
          <a:p>
            <a:pPr marL="457200" indent="-457200">
              <a:buFont typeface="Arial" panose="020B0604020202020204" pitchFamily="34" charset="0"/>
              <a:buChar char="•"/>
            </a:pPr>
            <a:r>
              <a:rPr lang="en-US" sz="2800" dirty="0">
                <a:solidFill>
                  <a:srgbClr val="D69610"/>
                </a:solidFill>
              </a:rPr>
              <a:t>Searching for literature </a:t>
            </a:r>
          </a:p>
          <a:p>
            <a:pPr marL="457200" indent="-457200">
              <a:buFont typeface="Arial" panose="020B0604020202020204" pitchFamily="34" charset="0"/>
              <a:buChar char="•"/>
            </a:pPr>
            <a:r>
              <a:rPr lang="en-US" sz="2800" dirty="0">
                <a:solidFill>
                  <a:srgbClr val="D69610"/>
                </a:solidFill>
              </a:rPr>
              <a:t>Reading, </a:t>
            </a:r>
            <a:r>
              <a:rPr lang="en-US" sz="2800" dirty="0" err="1">
                <a:solidFill>
                  <a:srgbClr val="D69610"/>
                </a:solidFill>
              </a:rPr>
              <a:t>analysing</a:t>
            </a:r>
            <a:r>
              <a:rPr lang="en-US" sz="2800" dirty="0">
                <a:solidFill>
                  <a:srgbClr val="D69610"/>
                </a:solidFill>
              </a:rPr>
              <a:t>, and organizing </a:t>
            </a:r>
          </a:p>
          <a:p>
            <a:pPr marL="457200" indent="-457200">
              <a:buFont typeface="Arial" panose="020B0604020202020204" pitchFamily="34" charset="0"/>
              <a:buChar char="•"/>
            </a:pPr>
            <a:r>
              <a:rPr lang="en-US" sz="2800" dirty="0">
                <a:solidFill>
                  <a:srgbClr val="D69610"/>
                </a:solidFill>
              </a:rPr>
              <a:t>Synthesizing and writing </a:t>
            </a:r>
          </a:p>
          <a:p>
            <a:pPr marL="457200" indent="-457200">
              <a:buFont typeface="Arial" panose="020B0604020202020204" pitchFamily="34" charset="0"/>
              <a:buChar char="•"/>
            </a:pPr>
            <a:r>
              <a:rPr lang="en-US" sz="2800" dirty="0">
                <a:solidFill>
                  <a:srgbClr val="D69610"/>
                </a:solidFill>
              </a:rPr>
              <a:t>Using AI</a:t>
            </a:r>
          </a:p>
          <a:p>
            <a:pPr algn="ctr"/>
            <a:endParaRPr lang="en-US" sz="3200" dirty="0">
              <a:solidFill>
                <a:schemeClr val="bg1"/>
              </a:solidFill>
            </a:endParaRPr>
          </a:p>
        </p:txBody>
      </p:sp>
    </p:spTree>
    <p:extLst>
      <p:ext uri="{BB962C8B-B14F-4D97-AF65-F5344CB8AC3E}">
        <p14:creationId xmlns:p14="http://schemas.microsoft.com/office/powerpoint/2010/main" val="40000757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199B35-2F00-3AF8-9887-7CFC65977FB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4EA7279-D3C8-D96E-E0C6-52149B87132E}"/>
              </a:ext>
            </a:extLst>
          </p:cNvPr>
          <p:cNvSpPr/>
          <p:nvPr/>
        </p:nvSpPr>
        <p:spPr>
          <a:xfrm>
            <a:off x="0" y="4435433"/>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3ECD8F9-1DBD-1C9C-F93E-44A71A0BEF40}"/>
              </a:ext>
            </a:extLst>
          </p:cNvPr>
          <p:cNvSpPr/>
          <p:nvPr/>
        </p:nvSpPr>
        <p:spPr>
          <a:xfrm>
            <a:off x="2630384" y="0"/>
            <a:ext cx="9561616" cy="6115792"/>
          </a:xfrm>
          <a:prstGeom prst="rect">
            <a:avLst/>
          </a:prstGeom>
          <a:solidFill>
            <a:srgbClr val="222B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FADEFBFE-6E21-D5FA-297B-8E13A212B0F4}"/>
              </a:ext>
            </a:extLst>
          </p:cNvPr>
          <p:cNvSpPr/>
          <p:nvPr/>
        </p:nvSpPr>
        <p:spPr>
          <a:xfrm>
            <a:off x="0" y="0"/>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encil and light bulb on a piece of paper&#10;&#10;AI-generated content may be incorrect.">
            <a:extLst>
              <a:ext uri="{FF2B5EF4-FFF2-40B4-BE49-F238E27FC236}">
                <a16:creationId xmlns:a16="http://schemas.microsoft.com/office/drawing/2014/main" id="{3B2B7C3C-DFFD-EC8E-7C81-239E80D7753D}"/>
              </a:ext>
            </a:extLst>
          </p:cNvPr>
          <p:cNvPicPr>
            <a:picLocks noChangeAspect="1"/>
          </p:cNvPicPr>
          <p:nvPr/>
        </p:nvPicPr>
        <p:blipFill>
          <a:blip r:embed="rId2"/>
          <a:stretch>
            <a:fillRect/>
          </a:stretch>
        </p:blipFill>
        <p:spPr>
          <a:xfrm>
            <a:off x="394069" y="1940447"/>
            <a:ext cx="1842244" cy="2316524"/>
          </a:xfrm>
          <a:prstGeom prst="rect">
            <a:avLst/>
          </a:prstGeom>
        </p:spPr>
      </p:pic>
      <p:sp>
        <p:nvSpPr>
          <p:cNvPr id="9" name="TextBox 8">
            <a:extLst>
              <a:ext uri="{FF2B5EF4-FFF2-40B4-BE49-F238E27FC236}">
                <a16:creationId xmlns:a16="http://schemas.microsoft.com/office/drawing/2014/main" id="{1C754C94-FD9A-C2FD-1709-EAF06C34D5CF}"/>
              </a:ext>
            </a:extLst>
          </p:cNvPr>
          <p:cNvSpPr txBox="1"/>
          <p:nvPr/>
        </p:nvSpPr>
        <p:spPr>
          <a:xfrm>
            <a:off x="0" y="178459"/>
            <a:ext cx="2630384" cy="1384995"/>
          </a:xfrm>
          <a:prstGeom prst="rect">
            <a:avLst/>
          </a:prstGeom>
          <a:noFill/>
        </p:spPr>
        <p:txBody>
          <a:bodyPr wrap="square" rtlCol="0">
            <a:spAutoFit/>
          </a:bodyPr>
          <a:lstStyle/>
          <a:p>
            <a:pPr algn="ctr"/>
            <a:r>
              <a:rPr lang="en-US" sz="2100" dirty="0">
                <a:solidFill>
                  <a:schemeClr val="bg1"/>
                </a:solidFill>
                <a:latin typeface="Calibri" panose="020F0502020204030204" pitchFamily="34" charset="0"/>
                <a:cs typeface="Calibri" panose="020F0502020204030204" pitchFamily="34" charset="0"/>
              </a:rPr>
              <a:t>7th Annual Emerging African Researcher Training Academy 2026</a:t>
            </a:r>
          </a:p>
        </p:txBody>
      </p:sp>
      <p:sp>
        <p:nvSpPr>
          <p:cNvPr id="11" name="TextBox 10">
            <a:extLst>
              <a:ext uri="{FF2B5EF4-FFF2-40B4-BE49-F238E27FC236}">
                <a16:creationId xmlns:a16="http://schemas.microsoft.com/office/drawing/2014/main" id="{2957EF37-8B0B-089B-452B-EE0A189FC084}"/>
              </a:ext>
            </a:extLst>
          </p:cNvPr>
          <p:cNvSpPr txBox="1"/>
          <p:nvPr/>
        </p:nvSpPr>
        <p:spPr>
          <a:xfrm>
            <a:off x="1" y="4820027"/>
            <a:ext cx="2630383" cy="923330"/>
          </a:xfrm>
          <a:prstGeom prst="rect">
            <a:avLst/>
          </a:prstGeom>
          <a:noFill/>
        </p:spPr>
        <p:txBody>
          <a:bodyPr wrap="square">
            <a:spAutoFit/>
          </a:bodyPr>
          <a:lstStyle/>
          <a:p>
            <a:pPr algn="ctr"/>
            <a:r>
              <a:rPr lang="en-US" i="1" dirty="0">
                <a:solidFill>
                  <a:schemeClr val="bg1"/>
                </a:solidFill>
                <a:latin typeface="Calibri Light" panose="020F0302020204030204" pitchFamily="34" charset="0"/>
                <a:cs typeface="Calibri Light" panose="020F0302020204030204" pitchFamily="34" charset="0"/>
              </a:rPr>
              <a:t>African Research Voices in the Age of Artificial Intelligence</a:t>
            </a:r>
          </a:p>
        </p:txBody>
      </p:sp>
      <p:sp>
        <p:nvSpPr>
          <p:cNvPr id="5" name="TextBox 4">
            <a:extLst>
              <a:ext uri="{FF2B5EF4-FFF2-40B4-BE49-F238E27FC236}">
                <a16:creationId xmlns:a16="http://schemas.microsoft.com/office/drawing/2014/main" id="{FCA22882-F0BA-7ACB-D21C-C71057DFC4D1}"/>
              </a:ext>
            </a:extLst>
          </p:cNvPr>
          <p:cNvSpPr txBox="1"/>
          <p:nvPr/>
        </p:nvSpPr>
        <p:spPr>
          <a:xfrm>
            <a:off x="3171825" y="1680359"/>
            <a:ext cx="8877299" cy="2308324"/>
          </a:xfrm>
          <a:prstGeom prst="rect">
            <a:avLst/>
          </a:prstGeom>
          <a:noFill/>
        </p:spPr>
        <p:txBody>
          <a:bodyPr wrap="square" rtlCol="0">
            <a:spAutoFit/>
          </a:bodyPr>
          <a:lstStyle/>
          <a:p>
            <a:r>
              <a:rPr lang="en-US" sz="7200" b="1" dirty="0">
                <a:solidFill>
                  <a:srgbClr val="D69610"/>
                </a:solidFill>
              </a:rPr>
              <a:t>SYNTHESIZE AND WRITE</a:t>
            </a:r>
            <a:endParaRPr lang="en-US" sz="3200" dirty="0">
              <a:solidFill>
                <a:schemeClr val="bg1"/>
              </a:solidFill>
            </a:endParaRPr>
          </a:p>
        </p:txBody>
      </p:sp>
    </p:spTree>
    <p:extLst>
      <p:ext uri="{BB962C8B-B14F-4D97-AF65-F5344CB8AC3E}">
        <p14:creationId xmlns:p14="http://schemas.microsoft.com/office/powerpoint/2010/main" val="8426870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CFB52-12AA-8972-634F-58FA0253FFB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C0D4B6B-9CC5-9969-FE06-F2D8300FCC11}"/>
              </a:ext>
            </a:extLst>
          </p:cNvPr>
          <p:cNvSpPr>
            <a:spLocks noGrp="1"/>
          </p:cNvSpPr>
          <p:nvPr>
            <p:ph idx="1"/>
          </p:nvPr>
        </p:nvSpPr>
        <p:spPr>
          <a:xfrm>
            <a:off x="1070015" y="1164265"/>
            <a:ext cx="9391651" cy="4351338"/>
          </a:xfrm>
        </p:spPr>
        <p:txBody>
          <a:bodyPr/>
          <a:lstStyle/>
          <a:p>
            <a:r>
              <a:rPr lang="en-US" dirty="0"/>
              <a:t>Key themes</a:t>
            </a:r>
          </a:p>
          <a:p>
            <a:r>
              <a:rPr lang="en-US" dirty="0"/>
              <a:t>Pivotal publications and trends in the literature over time</a:t>
            </a:r>
          </a:p>
          <a:p>
            <a:r>
              <a:rPr lang="en-US" dirty="0"/>
              <a:t>Debates and disagreements </a:t>
            </a:r>
          </a:p>
          <a:p>
            <a:pPr lvl="1"/>
            <a:r>
              <a:rPr lang="en-US" dirty="0"/>
              <a:t>Where do sources disagree? </a:t>
            </a:r>
          </a:p>
          <a:p>
            <a:pPr lvl="1"/>
            <a:r>
              <a:rPr lang="en-US" dirty="0"/>
              <a:t>What the strengths and weaknesses of the debates?</a:t>
            </a:r>
          </a:p>
          <a:p>
            <a:r>
              <a:rPr lang="en-US" dirty="0"/>
              <a:t>What evidence is lacking, inconclusive, or limited? </a:t>
            </a:r>
          </a:p>
          <a:p>
            <a:r>
              <a:rPr lang="en-US" dirty="0"/>
              <a:t>Research gaps </a:t>
            </a:r>
          </a:p>
          <a:p>
            <a:pPr lvl="1"/>
            <a:r>
              <a:rPr lang="en-US" dirty="0"/>
              <a:t>What is missing from the literature? </a:t>
            </a:r>
          </a:p>
          <a:p>
            <a:pPr lvl="1"/>
            <a:r>
              <a:rPr lang="en-US" dirty="0"/>
              <a:t>Are there weaknesses that need to be addressed? </a:t>
            </a:r>
          </a:p>
        </p:txBody>
      </p:sp>
      <p:pic>
        <p:nvPicPr>
          <p:cNvPr id="4" name="Picture 3">
            <a:extLst>
              <a:ext uri="{FF2B5EF4-FFF2-40B4-BE49-F238E27FC236}">
                <a16:creationId xmlns:a16="http://schemas.microsoft.com/office/drawing/2014/main" id="{9B890C51-3020-2EA3-396E-B19721343EFF}"/>
              </a:ext>
            </a:extLst>
          </p:cNvPr>
          <p:cNvPicPr>
            <a:picLocks noChangeAspect="1"/>
          </p:cNvPicPr>
          <p:nvPr/>
        </p:nvPicPr>
        <p:blipFill>
          <a:blip r:embed="rId2"/>
          <a:srcRect/>
          <a:stretch/>
        </p:blipFill>
        <p:spPr>
          <a:xfrm>
            <a:off x="209033" y="117080"/>
            <a:ext cx="676916" cy="851186"/>
          </a:xfrm>
          <a:prstGeom prst="rect">
            <a:avLst/>
          </a:prstGeom>
        </p:spPr>
      </p:pic>
      <p:sp>
        <p:nvSpPr>
          <p:cNvPr id="5" name="TextBox 4">
            <a:extLst>
              <a:ext uri="{FF2B5EF4-FFF2-40B4-BE49-F238E27FC236}">
                <a16:creationId xmlns:a16="http://schemas.microsoft.com/office/drawing/2014/main" id="{ACB5159D-89AA-6CFC-806A-84E40C709174}"/>
              </a:ext>
            </a:extLst>
          </p:cNvPr>
          <p:cNvSpPr txBox="1"/>
          <p:nvPr/>
        </p:nvSpPr>
        <p:spPr>
          <a:xfrm>
            <a:off x="1070015" y="118572"/>
            <a:ext cx="10826709" cy="769441"/>
          </a:xfrm>
          <a:prstGeom prst="rect">
            <a:avLst/>
          </a:prstGeom>
          <a:noFill/>
        </p:spPr>
        <p:txBody>
          <a:bodyPr wrap="square" rtlCol="0">
            <a:spAutoFit/>
          </a:bodyPr>
          <a:lstStyle/>
          <a:p>
            <a:r>
              <a:rPr lang="en-US" sz="4400" dirty="0">
                <a:solidFill>
                  <a:srgbClr val="222B56"/>
                </a:solidFill>
                <a:latin typeface="+mj-lt"/>
                <a:ea typeface="+mj-ea"/>
                <a:cs typeface="+mj-cs"/>
              </a:rPr>
              <a:t>Synthesize…</a:t>
            </a:r>
          </a:p>
        </p:txBody>
      </p:sp>
      <p:sp>
        <p:nvSpPr>
          <p:cNvPr id="6" name="Rectangle 5">
            <a:extLst>
              <a:ext uri="{FF2B5EF4-FFF2-40B4-BE49-F238E27FC236}">
                <a16:creationId xmlns:a16="http://schemas.microsoft.com/office/drawing/2014/main" id="{BEB4596C-C2E6-AFE0-7D14-650A80A34C99}"/>
              </a:ext>
            </a:extLst>
          </p:cNvPr>
          <p:cNvSpPr/>
          <p:nvPr/>
        </p:nvSpPr>
        <p:spPr>
          <a:xfrm>
            <a:off x="1070016" y="888012"/>
            <a:ext cx="10826708" cy="61555"/>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19792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BC705E-F32E-2E7A-32AB-47EF0C1EE79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86152D3-41E3-EBC8-BA2F-0DB9629D110D}"/>
              </a:ext>
            </a:extLst>
          </p:cNvPr>
          <p:cNvPicPr>
            <a:picLocks noChangeAspect="1"/>
          </p:cNvPicPr>
          <p:nvPr/>
        </p:nvPicPr>
        <p:blipFill>
          <a:blip r:embed="rId2"/>
          <a:srcRect/>
          <a:stretch/>
        </p:blipFill>
        <p:spPr>
          <a:xfrm>
            <a:off x="209033" y="117080"/>
            <a:ext cx="676916" cy="851186"/>
          </a:xfrm>
          <a:prstGeom prst="rect">
            <a:avLst/>
          </a:prstGeom>
        </p:spPr>
      </p:pic>
      <p:sp>
        <p:nvSpPr>
          <p:cNvPr id="5" name="TextBox 4">
            <a:extLst>
              <a:ext uri="{FF2B5EF4-FFF2-40B4-BE49-F238E27FC236}">
                <a16:creationId xmlns:a16="http://schemas.microsoft.com/office/drawing/2014/main" id="{4299ED28-1FDD-FC7A-4619-9A58DB0DF03F}"/>
              </a:ext>
            </a:extLst>
          </p:cNvPr>
          <p:cNvSpPr txBox="1"/>
          <p:nvPr/>
        </p:nvSpPr>
        <p:spPr>
          <a:xfrm>
            <a:off x="1070015" y="118572"/>
            <a:ext cx="10826709" cy="769441"/>
          </a:xfrm>
          <a:prstGeom prst="rect">
            <a:avLst/>
          </a:prstGeom>
          <a:noFill/>
        </p:spPr>
        <p:txBody>
          <a:bodyPr wrap="square" rtlCol="0">
            <a:spAutoFit/>
          </a:bodyPr>
          <a:lstStyle/>
          <a:p>
            <a:r>
              <a:rPr lang="en-US" sz="4400" dirty="0">
                <a:solidFill>
                  <a:srgbClr val="222B56"/>
                </a:solidFill>
                <a:latin typeface="+mj-lt"/>
                <a:ea typeface="+mj-ea"/>
                <a:cs typeface="+mj-cs"/>
              </a:rPr>
              <a:t>… and write</a:t>
            </a:r>
          </a:p>
        </p:txBody>
      </p:sp>
      <p:sp>
        <p:nvSpPr>
          <p:cNvPr id="6" name="Rectangle 5">
            <a:extLst>
              <a:ext uri="{FF2B5EF4-FFF2-40B4-BE49-F238E27FC236}">
                <a16:creationId xmlns:a16="http://schemas.microsoft.com/office/drawing/2014/main" id="{A16AC23C-D75B-BFB0-6D08-F9D4B2378BA7}"/>
              </a:ext>
            </a:extLst>
          </p:cNvPr>
          <p:cNvSpPr/>
          <p:nvPr/>
        </p:nvSpPr>
        <p:spPr>
          <a:xfrm>
            <a:off x="1070016" y="888012"/>
            <a:ext cx="10826708" cy="61555"/>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Content Placeholder 6">
            <a:extLst>
              <a:ext uri="{FF2B5EF4-FFF2-40B4-BE49-F238E27FC236}">
                <a16:creationId xmlns:a16="http://schemas.microsoft.com/office/drawing/2014/main" id="{A38108C8-635E-FD3D-3F86-6CEB817546EE}"/>
              </a:ext>
            </a:extLst>
          </p:cNvPr>
          <p:cNvGraphicFramePr>
            <a:graphicFrameLocks noGrp="1"/>
          </p:cNvGraphicFramePr>
          <p:nvPr>
            <p:ph idx="1"/>
            <p:extLst>
              <p:ext uri="{D42A27DB-BD31-4B8C-83A1-F6EECF244321}">
                <p14:modId xmlns:p14="http://schemas.microsoft.com/office/powerpoint/2010/main" val="1235338127"/>
              </p:ext>
            </p:extLst>
          </p:nvPr>
        </p:nvGraphicFramePr>
        <p:xfrm>
          <a:off x="838200" y="1143000"/>
          <a:ext cx="10515600" cy="48269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156249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CEB74-F65B-6727-AC08-1A9DC41A229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DA2560B-7F26-C090-E828-89DAEAA800FB}"/>
              </a:ext>
            </a:extLst>
          </p:cNvPr>
          <p:cNvSpPr>
            <a:spLocks noGrp="1"/>
          </p:cNvSpPr>
          <p:nvPr>
            <p:ph idx="1"/>
          </p:nvPr>
        </p:nvSpPr>
        <p:spPr>
          <a:xfrm>
            <a:off x="1070015" y="1164265"/>
            <a:ext cx="9391651" cy="4921742"/>
          </a:xfrm>
        </p:spPr>
        <p:txBody>
          <a:bodyPr>
            <a:normAutofit/>
          </a:bodyPr>
          <a:lstStyle/>
          <a:p>
            <a:r>
              <a:rPr lang="en-US" dirty="0"/>
              <a:t>Start with an overview and decide on </a:t>
            </a:r>
            <a:r>
              <a:rPr lang="en-US" dirty="0" err="1"/>
              <a:t>organising</a:t>
            </a:r>
            <a:r>
              <a:rPr lang="en-US" dirty="0"/>
              <a:t> principles </a:t>
            </a:r>
          </a:p>
          <a:p>
            <a:pPr lvl="1"/>
            <a:r>
              <a:rPr lang="en-US" dirty="0"/>
              <a:t>Use headings for the different sections of the review</a:t>
            </a:r>
          </a:p>
          <a:p>
            <a:r>
              <a:rPr lang="en-US" dirty="0"/>
              <a:t>Clear paragraph structure</a:t>
            </a:r>
          </a:p>
          <a:p>
            <a:pPr lvl="1"/>
            <a:r>
              <a:rPr lang="en-US" dirty="0"/>
              <a:t>Topic sentence (signposting) </a:t>
            </a:r>
          </a:p>
          <a:p>
            <a:pPr lvl="1"/>
            <a:r>
              <a:rPr lang="en-US" dirty="0"/>
              <a:t>Discussion of topic (use transition words for signposting) </a:t>
            </a:r>
          </a:p>
          <a:p>
            <a:pPr lvl="1"/>
            <a:r>
              <a:rPr lang="en-US" dirty="0"/>
              <a:t>Closing sentence </a:t>
            </a:r>
          </a:p>
          <a:p>
            <a:r>
              <a:rPr lang="en-US" dirty="0"/>
              <a:t>Thematic and grammatical links </a:t>
            </a:r>
          </a:p>
          <a:p>
            <a:pPr lvl="1"/>
            <a:r>
              <a:rPr lang="en-US" dirty="0"/>
              <a:t>Logical progression from one paragraph to the next </a:t>
            </a:r>
          </a:p>
          <a:p>
            <a:pPr lvl="1"/>
            <a:r>
              <a:rPr lang="en-US" dirty="0"/>
              <a:t>Demonstrate links in your language </a:t>
            </a:r>
          </a:p>
          <a:p>
            <a:r>
              <a:rPr lang="en-US" dirty="0" err="1"/>
              <a:t>Summarise</a:t>
            </a:r>
            <a:r>
              <a:rPr lang="en-US" dirty="0"/>
              <a:t> your review/highlight ‘gap’ in research </a:t>
            </a:r>
          </a:p>
        </p:txBody>
      </p:sp>
      <p:pic>
        <p:nvPicPr>
          <p:cNvPr id="4" name="Picture 3">
            <a:extLst>
              <a:ext uri="{FF2B5EF4-FFF2-40B4-BE49-F238E27FC236}">
                <a16:creationId xmlns:a16="http://schemas.microsoft.com/office/drawing/2014/main" id="{78887A96-98BE-02E5-03B8-661441FC2E47}"/>
              </a:ext>
            </a:extLst>
          </p:cNvPr>
          <p:cNvPicPr>
            <a:picLocks noChangeAspect="1"/>
          </p:cNvPicPr>
          <p:nvPr/>
        </p:nvPicPr>
        <p:blipFill>
          <a:blip r:embed="rId2"/>
          <a:srcRect/>
          <a:stretch/>
        </p:blipFill>
        <p:spPr>
          <a:xfrm>
            <a:off x="209033" y="117080"/>
            <a:ext cx="676916" cy="851186"/>
          </a:xfrm>
          <a:prstGeom prst="rect">
            <a:avLst/>
          </a:prstGeom>
        </p:spPr>
      </p:pic>
      <p:sp>
        <p:nvSpPr>
          <p:cNvPr id="5" name="TextBox 4">
            <a:extLst>
              <a:ext uri="{FF2B5EF4-FFF2-40B4-BE49-F238E27FC236}">
                <a16:creationId xmlns:a16="http://schemas.microsoft.com/office/drawing/2014/main" id="{4EE5A5AC-51CF-C867-89A5-7B4674670E64}"/>
              </a:ext>
            </a:extLst>
          </p:cNvPr>
          <p:cNvSpPr txBox="1"/>
          <p:nvPr/>
        </p:nvSpPr>
        <p:spPr>
          <a:xfrm>
            <a:off x="1070015" y="118572"/>
            <a:ext cx="10826709" cy="769441"/>
          </a:xfrm>
          <a:prstGeom prst="rect">
            <a:avLst/>
          </a:prstGeom>
          <a:noFill/>
        </p:spPr>
        <p:txBody>
          <a:bodyPr wrap="square" rtlCol="0">
            <a:spAutoFit/>
          </a:bodyPr>
          <a:lstStyle/>
          <a:p>
            <a:r>
              <a:rPr lang="en-US" sz="4400" dirty="0">
                <a:solidFill>
                  <a:srgbClr val="222B56"/>
                </a:solidFill>
                <a:latin typeface="+mj-lt"/>
                <a:ea typeface="+mj-ea"/>
                <a:cs typeface="+mj-cs"/>
              </a:rPr>
              <a:t>Keep drafting</a:t>
            </a:r>
          </a:p>
        </p:txBody>
      </p:sp>
      <p:sp>
        <p:nvSpPr>
          <p:cNvPr id="6" name="Rectangle 5">
            <a:extLst>
              <a:ext uri="{FF2B5EF4-FFF2-40B4-BE49-F238E27FC236}">
                <a16:creationId xmlns:a16="http://schemas.microsoft.com/office/drawing/2014/main" id="{0ADD4577-3B40-FCB6-1C62-12355B406854}"/>
              </a:ext>
            </a:extLst>
          </p:cNvPr>
          <p:cNvSpPr/>
          <p:nvPr/>
        </p:nvSpPr>
        <p:spPr>
          <a:xfrm>
            <a:off x="1070016" y="888012"/>
            <a:ext cx="10826708" cy="61555"/>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220334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6D98BE-F8AD-8E6B-506D-44B036E9020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1B83A56-1A4F-FAB0-4DC2-5D7B65AA058E}"/>
              </a:ext>
            </a:extLst>
          </p:cNvPr>
          <p:cNvPicPr>
            <a:picLocks noChangeAspect="1"/>
          </p:cNvPicPr>
          <p:nvPr/>
        </p:nvPicPr>
        <p:blipFill>
          <a:blip r:embed="rId2"/>
          <a:srcRect/>
          <a:stretch/>
        </p:blipFill>
        <p:spPr>
          <a:xfrm>
            <a:off x="209033" y="117080"/>
            <a:ext cx="676916" cy="851186"/>
          </a:xfrm>
          <a:prstGeom prst="rect">
            <a:avLst/>
          </a:prstGeom>
        </p:spPr>
      </p:pic>
      <p:sp>
        <p:nvSpPr>
          <p:cNvPr id="5" name="TextBox 4">
            <a:extLst>
              <a:ext uri="{FF2B5EF4-FFF2-40B4-BE49-F238E27FC236}">
                <a16:creationId xmlns:a16="http://schemas.microsoft.com/office/drawing/2014/main" id="{BA72CB07-805B-F006-32C2-3A60C8DDB7CE}"/>
              </a:ext>
            </a:extLst>
          </p:cNvPr>
          <p:cNvSpPr txBox="1"/>
          <p:nvPr/>
        </p:nvSpPr>
        <p:spPr>
          <a:xfrm>
            <a:off x="1070015" y="118572"/>
            <a:ext cx="10826709" cy="769441"/>
          </a:xfrm>
          <a:prstGeom prst="rect">
            <a:avLst/>
          </a:prstGeom>
          <a:noFill/>
        </p:spPr>
        <p:txBody>
          <a:bodyPr wrap="square" rtlCol="0">
            <a:spAutoFit/>
          </a:bodyPr>
          <a:lstStyle/>
          <a:p>
            <a:r>
              <a:rPr lang="en-US" sz="4400" dirty="0">
                <a:solidFill>
                  <a:srgbClr val="222B56"/>
                </a:solidFill>
                <a:latin typeface="+mj-lt"/>
                <a:ea typeface="+mj-ea"/>
                <a:cs typeface="+mj-cs"/>
              </a:rPr>
              <a:t>Word choice</a:t>
            </a:r>
          </a:p>
        </p:txBody>
      </p:sp>
      <p:sp>
        <p:nvSpPr>
          <p:cNvPr id="6" name="Rectangle 5">
            <a:extLst>
              <a:ext uri="{FF2B5EF4-FFF2-40B4-BE49-F238E27FC236}">
                <a16:creationId xmlns:a16="http://schemas.microsoft.com/office/drawing/2014/main" id="{07DB9E0A-005F-340B-771F-0CF19AA66549}"/>
              </a:ext>
            </a:extLst>
          </p:cNvPr>
          <p:cNvSpPr/>
          <p:nvPr/>
        </p:nvSpPr>
        <p:spPr>
          <a:xfrm>
            <a:off x="1070016" y="888012"/>
            <a:ext cx="10826708" cy="61555"/>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Table 5">
            <a:extLst>
              <a:ext uri="{FF2B5EF4-FFF2-40B4-BE49-F238E27FC236}">
                <a16:creationId xmlns:a16="http://schemas.microsoft.com/office/drawing/2014/main" id="{860121B2-868B-3664-5449-A7787D941993}"/>
              </a:ext>
            </a:extLst>
          </p:cNvPr>
          <p:cNvGraphicFramePr>
            <a:graphicFrameLocks noGrp="1"/>
          </p:cNvGraphicFramePr>
          <p:nvPr>
            <p:ph idx="1"/>
            <p:extLst>
              <p:ext uri="{D42A27DB-BD31-4B8C-83A1-F6EECF244321}">
                <p14:modId xmlns:p14="http://schemas.microsoft.com/office/powerpoint/2010/main" val="1495651134"/>
              </p:ext>
            </p:extLst>
          </p:nvPr>
        </p:nvGraphicFramePr>
        <p:xfrm>
          <a:off x="513380" y="1202959"/>
          <a:ext cx="11165240" cy="4926423"/>
        </p:xfrm>
        <a:graphic>
          <a:graphicData uri="http://schemas.openxmlformats.org/drawingml/2006/table">
            <a:tbl>
              <a:tblPr firstRow="1" bandRow="1">
                <a:tableStyleId>{5C22544A-7EE6-4342-B048-85BDC9FD1C3A}</a:tableStyleId>
              </a:tblPr>
              <a:tblGrid>
                <a:gridCol w="2233048">
                  <a:extLst>
                    <a:ext uri="{9D8B030D-6E8A-4147-A177-3AD203B41FA5}">
                      <a16:colId xmlns:a16="http://schemas.microsoft.com/office/drawing/2014/main" val="2641335850"/>
                    </a:ext>
                  </a:extLst>
                </a:gridCol>
                <a:gridCol w="2233048">
                  <a:extLst>
                    <a:ext uri="{9D8B030D-6E8A-4147-A177-3AD203B41FA5}">
                      <a16:colId xmlns:a16="http://schemas.microsoft.com/office/drawing/2014/main" val="2401612638"/>
                    </a:ext>
                  </a:extLst>
                </a:gridCol>
                <a:gridCol w="2233048">
                  <a:extLst>
                    <a:ext uri="{9D8B030D-6E8A-4147-A177-3AD203B41FA5}">
                      <a16:colId xmlns:a16="http://schemas.microsoft.com/office/drawing/2014/main" val="2375069275"/>
                    </a:ext>
                  </a:extLst>
                </a:gridCol>
                <a:gridCol w="2233048">
                  <a:extLst>
                    <a:ext uri="{9D8B030D-6E8A-4147-A177-3AD203B41FA5}">
                      <a16:colId xmlns:a16="http://schemas.microsoft.com/office/drawing/2014/main" val="2783246401"/>
                    </a:ext>
                  </a:extLst>
                </a:gridCol>
                <a:gridCol w="2233048">
                  <a:extLst>
                    <a:ext uri="{9D8B030D-6E8A-4147-A177-3AD203B41FA5}">
                      <a16:colId xmlns:a16="http://schemas.microsoft.com/office/drawing/2014/main" val="3648889381"/>
                    </a:ext>
                  </a:extLst>
                </a:gridCol>
              </a:tblGrid>
              <a:tr h="1100583">
                <a:tc>
                  <a:txBody>
                    <a:bodyPr/>
                    <a:lstStyle/>
                    <a:p>
                      <a:r>
                        <a:rPr lang="en-ZA" sz="2400" dirty="0"/>
                        <a:t>Author is neutral </a:t>
                      </a:r>
                    </a:p>
                  </a:txBody>
                  <a:tcPr/>
                </a:tc>
                <a:tc>
                  <a:txBody>
                    <a:bodyPr/>
                    <a:lstStyle/>
                    <a:p>
                      <a:r>
                        <a:rPr lang="en-ZA" sz="2400" dirty="0"/>
                        <a:t>Author implies</a:t>
                      </a:r>
                    </a:p>
                  </a:txBody>
                  <a:tcPr/>
                </a:tc>
                <a:tc>
                  <a:txBody>
                    <a:bodyPr/>
                    <a:lstStyle/>
                    <a:p>
                      <a:r>
                        <a:rPr lang="en-ZA" sz="2400" dirty="0"/>
                        <a:t>Author argues</a:t>
                      </a:r>
                    </a:p>
                  </a:txBody>
                  <a:tcPr/>
                </a:tc>
                <a:tc>
                  <a:txBody>
                    <a:bodyPr/>
                    <a:lstStyle/>
                    <a:p>
                      <a:r>
                        <a:rPr lang="en-ZA" sz="2400" dirty="0"/>
                        <a:t>Author disagrees</a:t>
                      </a:r>
                    </a:p>
                  </a:txBody>
                  <a:tcPr/>
                </a:tc>
                <a:tc>
                  <a:txBody>
                    <a:bodyPr/>
                    <a:lstStyle/>
                    <a:p>
                      <a:r>
                        <a:rPr lang="en-ZA" sz="2400" dirty="0"/>
                        <a:t>Author agrees</a:t>
                      </a:r>
                    </a:p>
                  </a:txBody>
                  <a:tcPr/>
                </a:tc>
                <a:extLst>
                  <a:ext uri="{0D108BD9-81ED-4DB2-BD59-A6C34878D82A}">
                    <a16:rowId xmlns:a16="http://schemas.microsoft.com/office/drawing/2014/main" val="1654400012"/>
                  </a:ext>
                </a:extLst>
              </a:tr>
              <a:tr h="637640">
                <a:tc>
                  <a:txBody>
                    <a:bodyPr/>
                    <a:lstStyle/>
                    <a:p>
                      <a:r>
                        <a:rPr lang="en-ZA" sz="2400" dirty="0"/>
                        <a:t>comments</a:t>
                      </a:r>
                    </a:p>
                  </a:txBody>
                  <a:tcPr/>
                </a:tc>
                <a:tc>
                  <a:txBody>
                    <a:bodyPr/>
                    <a:lstStyle/>
                    <a:p>
                      <a:r>
                        <a:rPr lang="en-ZA" sz="2400" dirty="0"/>
                        <a:t>analyses </a:t>
                      </a:r>
                    </a:p>
                  </a:txBody>
                  <a:tcPr/>
                </a:tc>
                <a:tc>
                  <a:txBody>
                    <a:bodyPr/>
                    <a:lstStyle/>
                    <a:p>
                      <a:r>
                        <a:rPr lang="en-ZA" sz="2400" dirty="0"/>
                        <a:t>contends </a:t>
                      </a:r>
                    </a:p>
                  </a:txBody>
                  <a:tcPr/>
                </a:tc>
                <a:tc>
                  <a:txBody>
                    <a:bodyPr/>
                    <a:lstStyle/>
                    <a:p>
                      <a:r>
                        <a:rPr lang="en-ZA" sz="2400" dirty="0"/>
                        <a:t>disparages </a:t>
                      </a:r>
                    </a:p>
                  </a:txBody>
                  <a:tcPr/>
                </a:tc>
                <a:tc>
                  <a:txBody>
                    <a:bodyPr/>
                    <a:lstStyle/>
                    <a:p>
                      <a:r>
                        <a:rPr lang="en-ZA" sz="2400" dirty="0"/>
                        <a:t>admits </a:t>
                      </a:r>
                    </a:p>
                  </a:txBody>
                  <a:tcPr/>
                </a:tc>
                <a:extLst>
                  <a:ext uri="{0D108BD9-81ED-4DB2-BD59-A6C34878D82A}">
                    <a16:rowId xmlns:a16="http://schemas.microsoft.com/office/drawing/2014/main" val="1662435677"/>
                  </a:ext>
                </a:extLst>
              </a:tr>
              <a:tr h="637640">
                <a:tc>
                  <a:txBody>
                    <a:bodyPr/>
                    <a:lstStyle/>
                    <a:p>
                      <a:r>
                        <a:rPr lang="en-ZA" sz="2400" dirty="0"/>
                        <a:t>describes </a:t>
                      </a:r>
                    </a:p>
                  </a:txBody>
                  <a:tcPr/>
                </a:tc>
                <a:tc>
                  <a:txBody>
                    <a:bodyPr/>
                    <a:lstStyle/>
                    <a:p>
                      <a:r>
                        <a:rPr lang="en-ZA" sz="2400" dirty="0"/>
                        <a:t>assesses</a:t>
                      </a:r>
                    </a:p>
                  </a:txBody>
                  <a:tcPr/>
                </a:tc>
                <a:tc>
                  <a:txBody>
                    <a:bodyPr/>
                    <a:lstStyle/>
                    <a:p>
                      <a:r>
                        <a:rPr lang="en-ZA" sz="2400" dirty="0"/>
                        <a:t>defends </a:t>
                      </a:r>
                    </a:p>
                  </a:txBody>
                  <a:tcPr/>
                </a:tc>
                <a:tc>
                  <a:txBody>
                    <a:bodyPr/>
                    <a:lstStyle/>
                    <a:p>
                      <a:r>
                        <a:rPr lang="en-ZA" sz="2400" dirty="0"/>
                        <a:t>bemoans </a:t>
                      </a:r>
                    </a:p>
                  </a:txBody>
                  <a:tcPr/>
                </a:tc>
                <a:tc>
                  <a:txBody>
                    <a:bodyPr/>
                    <a:lstStyle/>
                    <a:p>
                      <a:r>
                        <a:rPr lang="en-ZA" sz="2400" dirty="0"/>
                        <a:t>concedes </a:t>
                      </a:r>
                    </a:p>
                  </a:txBody>
                  <a:tcPr/>
                </a:tc>
                <a:extLst>
                  <a:ext uri="{0D108BD9-81ED-4DB2-BD59-A6C34878D82A}">
                    <a16:rowId xmlns:a16="http://schemas.microsoft.com/office/drawing/2014/main" val="204214951"/>
                  </a:ext>
                </a:extLst>
              </a:tr>
              <a:tr h="637640">
                <a:tc>
                  <a:txBody>
                    <a:bodyPr/>
                    <a:lstStyle/>
                    <a:p>
                      <a:r>
                        <a:rPr lang="en-ZA" sz="2400" dirty="0"/>
                        <a:t>illustrates </a:t>
                      </a:r>
                    </a:p>
                  </a:txBody>
                  <a:tcPr/>
                </a:tc>
                <a:tc>
                  <a:txBody>
                    <a:bodyPr/>
                    <a:lstStyle/>
                    <a:p>
                      <a:r>
                        <a:rPr lang="en-ZA" sz="2400" dirty="0"/>
                        <a:t>concludes </a:t>
                      </a:r>
                    </a:p>
                  </a:txBody>
                  <a:tcPr/>
                </a:tc>
                <a:tc>
                  <a:txBody>
                    <a:bodyPr/>
                    <a:lstStyle/>
                    <a:p>
                      <a:r>
                        <a:rPr lang="en-ZA" sz="2400" dirty="0"/>
                        <a:t>holds </a:t>
                      </a:r>
                    </a:p>
                  </a:txBody>
                  <a:tcPr/>
                </a:tc>
                <a:tc>
                  <a:txBody>
                    <a:bodyPr/>
                    <a:lstStyle/>
                    <a:p>
                      <a:r>
                        <a:rPr lang="en-ZA" sz="2400" dirty="0"/>
                        <a:t>complains </a:t>
                      </a:r>
                    </a:p>
                  </a:txBody>
                  <a:tcPr/>
                </a:tc>
                <a:tc>
                  <a:txBody>
                    <a:bodyPr/>
                    <a:lstStyle/>
                    <a:p>
                      <a:r>
                        <a:rPr lang="en-ZA" sz="2400" dirty="0"/>
                        <a:t>concurs </a:t>
                      </a:r>
                    </a:p>
                  </a:txBody>
                  <a:tcPr/>
                </a:tc>
                <a:extLst>
                  <a:ext uri="{0D108BD9-81ED-4DB2-BD59-A6C34878D82A}">
                    <a16:rowId xmlns:a16="http://schemas.microsoft.com/office/drawing/2014/main" val="2952033619"/>
                  </a:ext>
                </a:extLst>
              </a:tr>
              <a:tr h="637640">
                <a:tc>
                  <a:txBody>
                    <a:bodyPr/>
                    <a:lstStyle/>
                    <a:p>
                      <a:r>
                        <a:rPr lang="en-ZA" sz="2400" dirty="0"/>
                        <a:t>notes </a:t>
                      </a:r>
                    </a:p>
                  </a:txBody>
                  <a:tcPr/>
                </a:tc>
                <a:tc>
                  <a:txBody>
                    <a:bodyPr/>
                    <a:lstStyle/>
                    <a:p>
                      <a:r>
                        <a:rPr lang="en-ZA" sz="2400" dirty="0"/>
                        <a:t>finds </a:t>
                      </a:r>
                    </a:p>
                  </a:txBody>
                  <a:tcPr/>
                </a:tc>
                <a:tc>
                  <a:txBody>
                    <a:bodyPr/>
                    <a:lstStyle/>
                    <a:p>
                      <a:r>
                        <a:rPr lang="en-ZA" sz="2400" dirty="0"/>
                        <a:t>maintains </a:t>
                      </a:r>
                    </a:p>
                  </a:txBody>
                  <a:tcPr/>
                </a:tc>
                <a:tc>
                  <a:txBody>
                    <a:bodyPr/>
                    <a:lstStyle/>
                    <a:p>
                      <a:r>
                        <a:rPr lang="en-ZA" sz="2400" dirty="0"/>
                        <a:t>deplores </a:t>
                      </a:r>
                    </a:p>
                  </a:txBody>
                  <a:tcPr/>
                </a:tc>
                <a:tc>
                  <a:txBody>
                    <a:bodyPr/>
                    <a:lstStyle/>
                    <a:p>
                      <a:r>
                        <a:rPr lang="en-ZA" sz="2400" dirty="0"/>
                        <a:t>grants </a:t>
                      </a:r>
                    </a:p>
                  </a:txBody>
                  <a:tcPr/>
                </a:tc>
                <a:extLst>
                  <a:ext uri="{0D108BD9-81ED-4DB2-BD59-A6C34878D82A}">
                    <a16:rowId xmlns:a16="http://schemas.microsoft.com/office/drawing/2014/main" val="3252012807"/>
                  </a:ext>
                </a:extLst>
              </a:tr>
              <a:tr h="637640">
                <a:tc>
                  <a:txBody>
                    <a:bodyPr/>
                    <a:lstStyle/>
                    <a:p>
                      <a:r>
                        <a:rPr lang="en-ZA" sz="2400" dirty="0"/>
                        <a:t>observes </a:t>
                      </a:r>
                    </a:p>
                  </a:txBody>
                  <a:tcPr/>
                </a:tc>
                <a:tc>
                  <a:txBody>
                    <a:bodyPr/>
                    <a:lstStyle/>
                    <a:p>
                      <a:r>
                        <a:rPr lang="en-ZA" sz="2400" dirty="0"/>
                        <a:t>predicts </a:t>
                      </a:r>
                    </a:p>
                  </a:txBody>
                  <a:tcPr/>
                </a:tc>
                <a:tc>
                  <a:txBody>
                    <a:bodyPr/>
                    <a:lstStyle/>
                    <a:p>
                      <a:r>
                        <a:rPr lang="en-ZA" sz="2400" dirty="0"/>
                        <a:t>insists </a:t>
                      </a:r>
                    </a:p>
                  </a:txBody>
                  <a:tcPr/>
                </a:tc>
                <a:tc>
                  <a:txBody>
                    <a:bodyPr/>
                    <a:lstStyle/>
                    <a:p>
                      <a:r>
                        <a:rPr lang="en-ZA" sz="2400" dirty="0"/>
                        <a:t>laments </a:t>
                      </a:r>
                    </a:p>
                  </a:txBody>
                  <a:tcPr/>
                </a:tc>
                <a:tc>
                  <a:txBody>
                    <a:bodyPr/>
                    <a:lstStyle/>
                    <a:p>
                      <a:r>
                        <a:rPr lang="en-ZA" sz="2400" dirty="0"/>
                        <a:t>agrees </a:t>
                      </a:r>
                    </a:p>
                  </a:txBody>
                  <a:tcPr/>
                </a:tc>
                <a:extLst>
                  <a:ext uri="{0D108BD9-81ED-4DB2-BD59-A6C34878D82A}">
                    <a16:rowId xmlns:a16="http://schemas.microsoft.com/office/drawing/2014/main" val="4047682752"/>
                  </a:ext>
                </a:extLst>
              </a:tr>
              <a:tr h="637640">
                <a:tc>
                  <a:txBody>
                    <a:bodyPr/>
                    <a:lstStyle/>
                    <a:p>
                      <a:r>
                        <a:rPr lang="en-ZA" sz="2400" dirty="0"/>
                        <a:t>points out </a:t>
                      </a:r>
                    </a:p>
                  </a:txBody>
                  <a:tcPr/>
                </a:tc>
                <a:tc>
                  <a:txBody>
                    <a:bodyPr/>
                    <a:lstStyle/>
                    <a:p>
                      <a:r>
                        <a:rPr lang="en-ZA" sz="2400" dirty="0"/>
                        <a:t>speculates </a:t>
                      </a:r>
                    </a:p>
                  </a:txBody>
                  <a:tcPr/>
                </a:tc>
                <a:tc>
                  <a:txBody>
                    <a:bodyPr/>
                    <a:lstStyle/>
                    <a:p>
                      <a:r>
                        <a:rPr lang="en-ZA" sz="2400" dirty="0"/>
                        <a:t>disputes </a:t>
                      </a:r>
                    </a:p>
                  </a:txBody>
                  <a:tcPr/>
                </a:tc>
                <a:tc>
                  <a:txBody>
                    <a:bodyPr/>
                    <a:lstStyle/>
                    <a:p>
                      <a:r>
                        <a:rPr lang="en-ZA" sz="2400" dirty="0"/>
                        <a:t>warns </a:t>
                      </a:r>
                    </a:p>
                  </a:txBody>
                  <a:tcPr/>
                </a:tc>
                <a:tc>
                  <a:txBody>
                    <a:bodyPr/>
                    <a:lstStyle/>
                    <a:p>
                      <a:r>
                        <a:rPr lang="en-ZA" sz="2400" dirty="0"/>
                        <a:t>states </a:t>
                      </a:r>
                    </a:p>
                  </a:txBody>
                  <a:tcPr/>
                </a:tc>
                <a:extLst>
                  <a:ext uri="{0D108BD9-81ED-4DB2-BD59-A6C34878D82A}">
                    <a16:rowId xmlns:a16="http://schemas.microsoft.com/office/drawing/2014/main" val="2064073979"/>
                  </a:ext>
                </a:extLst>
              </a:tr>
            </a:tbl>
          </a:graphicData>
        </a:graphic>
      </p:graphicFrame>
    </p:spTree>
    <p:extLst>
      <p:ext uri="{BB962C8B-B14F-4D97-AF65-F5344CB8AC3E}">
        <p14:creationId xmlns:p14="http://schemas.microsoft.com/office/powerpoint/2010/main" val="26980076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FFB83-5725-94F9-EF55-7AD243AA489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2DDE346-668B-CEB2-4EDE-146B45A5B73B}"/>
              </a:ext>
            </a:extLst>
          </p:cNvPr>
          <p:cNvPicPr>
            <a:picLocks noChangeAspect="1"/>
          </p:cNvPicPr>
          <p:nvPr/>
        </p:nvPicPr>
        <p:blipFill>
          <a:blip r:embed="rId3"/>
          <a:srcRect/>
          <a:stretch/>
        </p:blipFill>
        <p:spPr>
          <a:xfrm>
            <a:off x="209033" y="117080"/>
            <a:ext cx="676916" cy="851186"/>
          </a:xfrm>
          <a:prstGeom prst="rect">
            <a:avLst/>
          </a:prstGeom>
        </p:spPr>
      </p:pic>
      <p:sp>
        <p:nvSpPr>
          <p:cNvPr id="5" name="TextBox 4">
            <a:extLst>
              <a:ext uri="{FF2B5EF4-FFF2-40B4-BE49-F238E27FC236}">
                <a16:creationId xmlns:a16="http://schemas.microsoft.com/office/drawing/2014/main" id="{5A93FBE7-7047-CBB9-EB99-E127731FAEAD}"/>
              </a:ext>
            </a:extLst>
          </p:cNvPr>
          <p:cNvSpPr txBox="1"/>
          <p:nvPr/>
        </p:nvSpPr>
        <p:spPr>
          <a:xfrm>
            <a:off x="1070015" y="118572"/>
            <a:ext cx="10826709" cy="769441"/>
          </a:xfrm>
          <a:prstGeom prst="rect">
            <a:avLst/>
          </a:prstGeom>
          <a:noFill/>
        </p:spPr>
        <p:txBody>
          <a:bodyPr wrap="square" rtlCol="0">
            <a:spAutoFit/>
          </a:bodyPr>
          <a:lstStyle/>
          <a:p>
            <a:r>
              <a:rPr lang="en-US" sz="4400" dirty="0">
                <a:solidFill>
                  <a:srgbClr val="222B56"/>
                </a:solidFill>
                <a:latin typeface="+mj-lt"/>
                <a:ea typeface="+mj-ea"/>
                <a:cs typeface="+mj-cs"/>
              </a:rPr>
              <a:t>Finally, your literature review should answer</a:t>
            </a:r>
          </a:p>
        </p:txBody>
      </p:sp>
      <p:sp>
        <p:nvSpPr>
          <p:cNvPr id="6" name="Rectangle 5">
            <a:extLst>
              <a:ext uri="{FF2B5EF4-FFF2-40B4-BE49-F238E27FC236}">
                <a16:creationId xmlns:a16="http://schemas.microsoft.com/office/drawing/2014/main" id="{308CA475-E85B-4CC9-D430-4C4F3DA1F762}"/>
              </a:ext>
            </a:extLst>
          </p:cNvPr>
          <p:cNvSpPr/>
          <p:nvPr/>
        </p:nvSpPr>
        <p:spPr>
          <a:xfrm>
            <a:off x="1070016" y="888012"/>
            <a:ext cx="10826708" cy="61555"/>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Content Placeholder 3">
            <a:extLst>
              <a:ext uri="{FF2B5EF4-FFF2-40B4-BE49-F238E27FC236}">
                <a16:creationId xmlns:a16="http://schemas.microsoft.com/office/drawing/2014/main" id="{D09F3C25-0CA4-0061-F5F5-7A6D310B1FF4}"/>
              </a:ext>
            </a:extLst>
          </p:cNvPr>
          <p:cNvGraphicFramePr>
            <a:graphicFrameLocks noGrp="1"/>
          </p:cNvGraphicFramePr>
          <p:nvPr>
            <p:ph idx="1"/>
            <p:extLst>
              <p:ext uri="{D42A27DB-BD31-4B8C-83A1-F6EECF244321}">
                <p14:modId xmlns:p14="http://schemas.microsoft.com/office/powerpoint/2010/main" val="1296630093"/>
              </p:ext>
            </p:extLst>
          </p:nvPr>
        </p:nvGraphicFramePr>
        <p:xfrm>
          <a:off x="527091" y="1143000"/>
          <a:ext cx="11090286" cy="48269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19624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827408-1BBB-BCA0-9EE9-F3BFFFBF9D0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683D8EA-3195-A809-1AFB-DB746822E230}"/>
              </a:ext>
            </a:extLst>
          </p:cNvPr>
          <p:cNvSpPr/>
          <p:nvPr/>
        </p:nvSpPr>
        <p:spPr>
          <a:xfrm>
            <a:off x="0" y="4435433"/>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538573E-EDCA-1F2C-9806-6A9C33788AEA}"/>
              </a:ext>
            </a:extLst>
          </p:cNvPr>
          <p:cNvSpPr/>
          <p:nvPr/>
        </p:nvSpPr>
        <p:spPr>
          <a:xfrm>
            <a:off x="2630384" y="0"/>
            <a:ext cx="9561616" cy="6115792"/>
          </a:xfrm>
          <a:prstGeom prst="rect">
            <a:avLst/>
          </a:prstGeom>
          <a:solidFill>
            <a:srgbClr val="222B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0D27B7F-E546-F215-43BB-3938F690C848}"/>
              </a:ext>
            </a:extLst>
          </p:cNvPr>
          <p:cNvSpPr/>
          <p:nvPr/>
        </p:nvSpPr>
        <p:spPr>
          <a:xfrm>
            <a:off x="0" y="0"/>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encil and light bulb on a piece of paper&#10;&#10;AI-generated content may be incorrect.">
            <a:extLst>
              <a:ext uri="{FF2B5EF4-FFF2-40B4-BE49-F238E27FC236}">
                <a16:creationId xmlns:a16="http://schemas.microsoft.com/office/drawing/2014/main" id="{E9CF029B-E9BB-0A87-3BBC-4C6447539464}"/>
              </a:ext>
            </a:extLst>
          </p:cNvPr>
          <p:cNvPicPr>
            <a:picLocks noChangeAspect="1"/>
          </p:cNvPicPr>
          <p:nvPr/>
        </p:nvPicPr>
        <p:blipFill>
          <a:blip r:embed="rId2"/>
          <a:stretch>
            <a:fillRect/>
          </a:stretch>
        </p:blipFill>
        <p:spPr>
          <a:xfrm>
            <a:off x="394069" y="1940447"/>
            <a:ext cx="1842244" cy="2316524"/>
          </a:xfrm>
          <a:prstGeom prst="rect">
            <a:avLst/>
          </a:prstGeom>
        </p:spPr>
      </p:pic>
      <p:sp>
        <p:nvSpPr>
          <p:cNvPr id="9" name="TextBox 8">
            <a:extLst>
              <a:ext uri="{FF2B5EF4-FFF2-40B4-BE49-F238E27FC236}">
                <a16:creationId xmlns:a16="http://schemas.microsoft.com/office/drawing/2014/main" id="{DA879B09-EE8F-E042-1C83-C2F3F8DBC971}"/>
              </a:ext>
            </a:extLst>
          </p:cNvPr>
          <p:cNvSpPr txBox="1"/>
          <p:nvPr/>
        </p:nvSpPr>
        <p:spPr>
          <a:xfrm>
            <a:off x="0" y="178459"/>
            <a:ext cx="2630384" cy="1384995"/>
          </a:xfrm>
          <a:prstGeom prst="rect">
            <a:avLst/>
          </a:prstGeom>
          <a:noFill/>
        </p:spPr>
        <p:txBody>
          <a:bodyPr wrap="square" rtlCol="0">
            <a:spAutoFit/>
          </a:bodyPr>
          <a:lstStyle/>
          <a:p>
            <a:pPr algn="ctr"/>
            <a:r>
              <a:rPr lang="en-US" sz="2100" dirty="0">
                <a:solidFill>
                  <a:schemeClr val="bg1"/>
                </a:solidFill>
                <a:latin typeface="Calibri" panose="020F0502020204030204" pitchFamily="34" charset="0"/>
                <a:cs typeface="Calibri" panose="020F0502020204030204" pitchFamily="34" charset="0"/>
              </a:rPr>
              <a:t>7th Annual Emerging African Researcher Training Academy 2026</a:t>
            </a:r>
          </a:p>
        </p:txBody>
      </p:sp>
      <p:sp>
        <p:nvSpPr>
          <p:cNvPr id="11" name="TextBox 10">
            <a:extLst>
              <a:ext uri="{FF2B5EF4-FFF2-40B4-BE49-F238E27FC236}">
                <a16:creationId xmlns:a16="http://schemas.microsoft.com/office/drawing/2014/main" id="{DAF2D111-D0BA-5D71-B912-E09AE1799500}"/>
              </a:ext>
            </a:extLst>
          </p:cNvPr>
          <p:cNvSpPr txBox="1"/>
          <p:nvPr/>
        </p:nvSpPr>
        <p:spPr>
          <a:xfrm>
            <a:off x="1" y="4820027"/>
            <a:ext cx="2630383" cy="923330"/>
          </a:xfrm>
          <a:prstGeom prst="rect">
            <a:avLst/>
          </a:prstGeom>
          <a:noFill/>
        </p:spPr>
        <p:txBody>
          <a:bodyPr wrap="square">
            <a:spAutoFit/>
          </a:bodyPr>
          <a:lstStyle/>
          <a:p>
            <a:pPr algn="ctr"/>
            <a:r>
              <a:rPr lang="en-US" i="1" dirty="0">
                <a:solidFill>
                  <a:schemeClr val="bg1"/>
                </a:solidFill>
                <a:latin typeface="Calibri Light" panose="020F0302020204030204" pitchFamily="34" charset="0"/>
                <a:cs typeface="Calibri Light" panose="020F0302020204030204" pitchFamily="34" charset="0"/>
              </a:rPr>
              <a:t>African Research Voices in the Age of Artificial Intelligence</a:t>
            </a:r>
          </a:p>
        </p:txBody>
      </p:sp>
      <p:sp>
        <p:nvSpPr>
          <p:cNvPr id="5" name="TextBox 4">
            <a:extLst>
              <a:ext uri="{FF2B5EF4-FFF2-40B4-BE49-F238E27FC236}">
                <a16:creationId xmlns:a16="http://schemas.microsoft.com/office/drawing/2014/main" id="{1B1A988F-A6E8-5A4C-2341-982314C00D95}"/>
              </a:ext>
            </a:extLst>
          </p:cNvPr>
          <p:cNvSpPr txBox="1"/>
          <p:nvPr/>
        </p:nvSpPr>
        <p:spPr>
          <a:xfrm>
            <a:off x="3171825" y="1680359"/>
            <a:ext cx="8877299" cy="1200329"/>
          </a:xfrm>
          <a:prstGeom prst="rect">
            <a:avLst/>
          </a:prstGeom>
          <a:noFill/>
        </p:spPr>
        <p:txBody>
          <a:bodyPr wrap="square" rtlCol="0">
            <a:spAutoFit/>
          </a:bodyPr>
          <a:lstStyle/>
          <a:p>
            <a:r>
              <a:rPr lang="en-US" sz="7200" b="1" dirty="0">
                <a:solidFill>
                  <a:srgbClr val="D69610"/>
                </a:solidFill>
              </a:rPr>
              <a:t>FINAL EXERCISES</a:t>
            </a:r>
            <a:endParaRPr lang="en-US" sz="3200" dirty="0">
              <a:solidFill>
                <a:schemeClr val="bg1"/>
              </a:solidFill>
            </a:endParaRPr>
          </a:p>
        </p:txBody>
      </p:sp>
    </p:spTree>
    <p:extLst>
      <p:ext uri="{BB962C8B-B14F-4D97-AF65-F5344CB8AC3E}">
        <p14:creationId xmlns:p14="http://schemas.microsoft.com/office/powerpoint/2010/main" val="35545506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EBF47-CAB8-FE1C-F63C-1ED11706DC1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5FDF205-0243-5EF2-458F-5B1C3195E8D5}"/>
              </a:ext>
            </a:extLst>
          </p:cNvPr>
          <p:cNvPicPr>
            <a:picLocks noChangeAspect="1"/>
          </p:cNvPicPr>
          <p:nvPr/>
        </p:nvPicPr>
        <p:blipFill>
          <a:blip r:embed="rId2"/>
          <a:srcRect/>
          <a:stretch/>
        </p:blipFill>
        <p:spPr>
          <a:xfrm>
            <a:off x="209033" y="117080"/>
            <a:ext cx="676916" cy="851186"/>
          </a:xfrm>
          <a:prstGeom prst="rect">
            <a:avLst/>
          </a:prstGeom>
        </p:spPr>
      </p:pic>
      <p:sp>
        <p:nvSpPr>
          <p:cNvPr id="5" name="TextBox 4">
            <a:extLst>
              <a:ext uri="{FF2B5EF4-FFF2-40B4-BE49-F238E27FC236}">
                <a16:creationId xmlns:a16="http://schemas.microsoft.com/office/drawing/2014/main" id="{D90F7103-7785-6354-76A8-4A6043769D81}"/>
              </a:ext>
            </a:extLst>
          </p:cNvPr>
          <p:cNvSpPr txBox="1"/>
          <p:nvPr/>
        </p:nvSpPr>
        <p:spPr>
          <a:xfrm>
            <a:off x="1070015" y="118572"/>
            <a:ext cx="10826709" cy="769441"/>
          </a:xfrm>
          <a:prstGeom prst="rect">
            <a:avLst/>
          </a:prstGeom>
          <a:noFill/>
        </p:spPr>
        <p:txBody>
          <a:bodyPr wrap="square" rtlCol="0">
            <a:spAutoFit/>
          </a:bodyPr>
          <a:lstStyle/>
          <a:p>
            <a:r>
              <a:rPr lang="en-US" sz="4400" dirty="0">
                <a:solidFill>
                  <a:srgbClr val="222B56"/>
                </a:solidFill>
                <a:latin typeface="+mj-lt"/>
                <a:ea typeface="+mj-ea"/>
                <a:cs typeface="+mj-cs"/>
              </a:rPr>
              <a:t>Sample paragraph 1</a:t>
            </a:r>
          </a:p>
        </p:txBody>
      </p:sp>
      <p:sp>
        <p:nvSpPr>
          <p:cNvPr id="6" name="Rectangle 5">
            <a:extLst>
              <a:ext uri="{FF2B5EF4-FFF2-40B4-BE49-F238E27FC236}">
                <a16:creationId xmlns:a16="http://schemas.microsoft.com/office/drawing/2014/main" id="{24C33320-ED19-5FBA-4F34-0E13D4155A8D}"/>
              </a:ext>
            </a:extLst>
          </p:cNvPr>
          <p:cNvSpPr/>
          <p:nvPr/>
        </p:nvSpPr>
        <p:spPr>
          <a:xfrm>
            <a:off x="1070016" y="888012"/>
            <a:ext cx="10826708" cy="61555"/>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2">
            <a:extLst>
              <a:ext uri="{FF2B5EF4-FFF2-40B4-BE49-F238E27FC236}">
                <a16:creationId xmlns:a16="http://schemas.microsoft.com/office/drawing/2014/main" id="{51E12AAE-CDA0-6EB3-A60B-549F7CD117F3}"/>
              </a:ext>
            </a:extLst>
          </p:cNvPr>
          <p:cNvSpPr>
            <a:spLocks noGrp="1"/>
          </p:cNvSpPr>
          <p:nvPr>
            <p:ph idx="1"/>
          </p:nvPr>
        </p:nvSpPr>
        <p:spPr>
          <a:xfrm>
            <a:off x="1070015" y="1164264"/>
            <a:ext cx="10538216" cy="4958005"/>
          </a:xfrm>
        </p:spPr>
        <p:txBody>
          <a:bodyPr>
            <a:normAutofit fontScale="92500" lnSpcReduction="20000"/>
          </a:bodyPr>
          <a:lstStyle/>
          <a:p>
            <a:pPr marL="0" indent="0" algn="just">
              <a:buNone/>
            </a:pPr>
            <a:r>
              <a:rPr lang="en-US" dirty="0"/>
              <a:t>Language of instruction plays a significant role in students’ academic performance. The positive association between language of instruction and achievement has been identified in several studies (e.g., </a:t>
            </a:r>
            <a:r>
              <a:rPr lang="en-US" dirty="0" err="1"/>
              <a:t>Fakeye</a:t>
            </a:r>
            <a:r>
              <a:rPr lang="en-US" dirty="0"/>
              <a:t> &amp; </a:t>
            </a:r>
            <a:r>
              <a:rPr lang="en-US" dirty="0" err="1"/>
              <a:t>Ogunsiji</a:t>
            </a:r>
            <a:r>
              <a:rPr lang="en-US" dirty="0"/>
              <a:t>, 2009; </a:t>
            </a:r>
            <a:r>
              <a:rPr lang="en-US" dirty="0" err="1"/>
              <a:t>Ghenghesh</a:t>
            </a:r>
            <a:r>
              <a:rPr lang="en-US" dirty="0"/>
              <a:t>, 2015; Komba &amp; Bosco, 2015; Phiri et al., 2013). For example, in Tanzania, Komba et al. (2012) explored if there was a correlation between students’ abilities in written English language proficiency and their academic performance. The authors found a significant positive relationship between students’ abilities in the English Writing Skills Test (EWST) and their University GPAs (r = .314, p &lt;.01). However, the results from the study by Wilson and Komba (2012) were somewhat contradictory. Wilson and Komba (2012) identified a significant positive correlation between English language proficiency and students’ academic achievement in English (r = .293, p = .005), but not General Studies (r = .096, p = .372). Further investigation is required to resolve these conflicting results and explore how language of instruction impacts student academic achievement. </a:t>
            </a:r>
          </a:p>
        </p:txBody>
      </p:sp>
    </p:spTree>
    <p:extLst>
      <p:ext uri="{BB962C8B-B14F-4D97-AF65-F5344CB8AC3E}">
        <p14:creationId xmlns:p14="http://schemas.microsoft.com/office/powerpoint/2010/main" val="16824375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0838C-ABA6-0C48-D02C-5B154A06480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6F1FE8-5B34-4F18-0318-C710067567A9}"/>
              </a:ext>
            </a:extLst>
          </p:cNvPr>
          <p:cNvSpPr>
            <a:spLocks noGrp="1"/>
          </p:cNvSpPr>
          <p:nvPr>
            <p:ph idx="1"/>
          </p:nvPr>
        </p:nvSpPr>
        <p:spPr>
          <a:xfrm>
            <a:off x="1070015" y="1164264"/>
            <a:ext cx="10538216" cy="4958005"/>
          </a:xfrm>
        </p:spPr>
        <p:txBody>
          <a:bodyPr>
            <a:normAutofit fontScale="92500" lnSpcReduction="20000"/>
          </a:bodyPr>
          <a:lstStyle/>
          <a:p>
            <a:pPr marL="0" indent="0" algn="just">
              <a:buNone/>
            </a:pPr>
            <a:r>
              <a:rPr lang="en-US" dirty="0">
                <a:solidFill>
                  <a:srgbClr val="FF0000"/>
                </a:solidFill>
              </a:rPr>
              <a:t>Language of instruction plays a significant role in students’ academic performance.</a:t>
            </a:r>
            <a:r>
              <a:rPr lang="en-US" dirty="0"/>
              <a:t> The positive association between language of instruction and achievement has been </a:t>
            </a:r>
            <a:r>
              <a:rPr lang="en-US" dirty="0">
                <a:solidFill>
                  <a:schemeClr val="accent1"/>
                </a:solidFill>
              </a:rPr>
              <a:t>identified in several studies</a:t>
            </a:r>
            <a:r>
              <a:rPr lang="en-US" dirty="0"/>
              <a:t> (e.g., </a:t>
            </a:r>
            <a:r>
              <a:rPr lang="en-US" dirty="0" err="1"/>
              <a:t>Fakeye</a:t>
            </a:r>
            <a:r>
              <a:rPr lang="en-US" dirty="0"/>
              <a:t> &amp; </a:t>
            </a:r>
            <a:r>
              <a:rPr lang="en-US" dirty="0" err="1"/>
              <a:t>Ogunsiji</a:t>
            </a:r>
            <a:r>
              <a:rPr lang="en-US" dirty="0"/>
              <a:t>, 2009; </a:t>
            </a:r>
            <a:r>
              <a:rPr lang="en-US" dirty="0" err="1"/>
              <a:t>Ghenghesh</a:t>
            </a:r>
            <a:r>
              <a:rPr lang="en-US" dirty="0"/>
              <a:t>, 2015; Komba &amp; Bosco, 2015; Phiri et al., 2013). </a:t>
            </a:r>
            <a:r>
              <a:rPr lang="en-US" dirty="0">
                <a:solidFill>
                  <a:srgbClr val="7030A0"/>
                </a:solidFill>
              </a:rPr>
              <a:t>For example</a:t>
            </a:r>
            <a:r>
              <a:rPr lang="en-US" dirty="0"/>
              <a:t>, in Tanzania, Komba et al. (2012) explored if there was a correlation between students’ abilities in written English language proficiency and their academic performance. The authors found a significant positive relationship between students’ abilities in the English Writing Skills Test (EWST) and their University GPAs (r = .314, p &lt;.01). </a:t>
            </a:r>
            <a:r>
              <a:rPr lang="en-US" dirty="0">
                <a:solidFill>
                  <a:srgbClr val="7030A0"/>
                </a:solidFill>
              </a:rPr>
              <a:t>However</a:t>
            </a:r>
            <a:r>
              <a:rPr lang="en-US" dirty="0"/>
              <a:t>, </a:t>
            </a:r>
            <a:r>
              <a:rPr lang="en-US" dirty="0">
                <a:solidFill>
                  <a:schemeClr val="accent1"/>
                </a:solidFill>
              </a:rPr>
              <a:t>the results from the study by Wilson and Komba (2012) were somewhat contradictory</a:t>
            </a:r>
            <a:r>
              <a:rPr lang="en-US" dirty="0"/>
              <a:t>. Wilson and Komba (2012) identified a significant positive correlation between English language proficiency and students’ academic achievement in English (r = .293, p = .005), but not General Studies (r = .096, p = .372). </a:t>
            </a:r>
            <a:r>
              <a:rPr lang="en-US" dirty="0">
                <a:solidFill>
                  <a:srgbClr val="FF0000"/>
                </a:solidFill>
              </a:rPr>
              <a:t>Further investigation is required to resolve these conflicting results and explore how language of instruction impacts student academic achievement. </a:t>
            </a:r>
          </a:p>
        </p:txBody>
      </p:sp>
      <p:pic>
        <p:nvPicPr>
          <p:cNvPr id="4" name="Picture 3">
            <a:extLst>
              <a:ext uri="{FF2B5EF4-FFF2-40B4-BE49-F238E27FC236}">
                <a16:creationId xmlns:a16="http://schemas.microsoft.com/office/drawing/2014/main" id="{8106655D-F88C-1C9C-487D-D1AE650BDCFA}"/>
              </a:ext>
            </a:extLst>
          </p:cNvPr>
          <p:cNvPicPr>
            <a:picLocks noChangeAspect="1"/>
          </p:cNvPicPr>
          <p:nvPr/>
        </p:nvPicPr>
        <p:blipFill>
          <a:blip r:embed="rId2"/>
          <a:srcRect/>
          <a:stretch/>
        </p:blipFill>
        <p:spPr>
          <a:xfrm>
            <a:off x="209033" y="117080"/>
            <a:ext cx="676916" cy="851186"/>
          </a:xfrm>
          <a:prstGeom prst="rect">
            <a:avLst/>
          </a:prstGeom>
        </p:spPr>
      </p:pic>
      <p:sp>
        <p:nvSpPr>
          <p:cNvPr id="5" name="TextBox 4">
            <a:extLst>
              <a:ext uri="{FF2B5EF4-FFF2-40B4-BE49-F238E27FC236}">
                <a16:creationId xmlns:a16="http://schemas.microsoft.com/office/drawing/2014/main" id="{F0203019-9405-FC63-A9D1-51C7194253ED}"/>
              </a:ext>
            </a:extLst>
          </p:cNvPr>
          <p:cNvSpPr txBox="1"/>
          <p:nvPr/>
        </p:nvSpPr>
        <p:spPr>
          <a:xfrm>
            <a:off x="1070015" y="118572"/>
            <a:ext cx="10826709" cy="769441"/>
          </a:xfrm>
          <a:prstGeom prst="rect">
            <a:avLst/>
          </a:prstGeom>
          <a:noFill/>
        </p:spPr>
        <p:txBody>
          <a:bodyPr wrap="square" rtlCol="0">
            <a:spAutoFit/>
          </a:bodyPr>
          <a:lstStyle/>
          <a:p>
            <a:r>
              <a:rPr lang="en-US" sz="4400" dirty="0">
                <a:solidFill>
                  <a:srgbClr val="222B56"/>
                </a:solidFill>
                <a:latin typeface="+mj-lt"/>
                <a:ea typeface="+mj-ea"/>
                <a:cs typeface="+mj-cs"/>
              </a:rPr>
              <a:t>Sample paragraph 1 answer</a:t>
            </a:r>
          </a:p>
        </p:txBody>
      </p:sp>
      <p:sp>
        <p:nvSpPr>
          <p:cNvPr id="6" name="Rectangle 5">
            <a:extLst>
              <a:ext uri="{FF2B5EF4-FFF2-40B4-BE49-F238E27FC236}">
                <a16:creationId xmlns:a16="http://schemas.microsoft.com/office/drawing/2014/main" id="{5660B8CB-09BA-4736-D3D5-A076B8E46D10}"/>
              </a:ext>
            </a:extLst>
          </p:cNvPr>
          <p:cNvSpPr/>
          <p:nvPr/>
        </p:nvSpPr>
        <p:spPr>
          <a:xfrm>
            <a:off x="1070016" y="888012"/>
            <a:ext cx="10826708" cy="61555"/>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87633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458DA-7D1F-1D46-A5C2-7535497C89C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5C86FA-B6DE-9BA5-28D7-E2127080BB46}"/>
              </a:ext>
            </a:extLst>
          </p:cNvPr>
          <p:cNvSpPr>
            <a:spLocks noGrp="1"/>
          </p:cNvSpPr>
          <p:nvPr>
            <p:ph idx="1"/>
          </p:nvPr>
        </p:nvSpPr>
        <p:spPr>
          <a:xfrm>
            <a:off x="1070015" y="1164264"/>
            <a:ext cx="10538216" cy="4744167"/>
          </a:xfrm>
        </p:spPr>
        <p:txBody>
          <a:bodyPr>
            <a:normAutofit fontScale="92500" lnSpcReduction="20000"/>
          </a:bodyPr>
          <a:lstStyle/>
          <a:p>
            <a:pPr marL="0" indent="0" algn="just">
              <a:buNone/>
            </a:pPr>
            <a:r>
              <a:rPr lang="en-US" dirty="0"/>
              <a:t>David Mosse (2000) writes about a rural development project in Eastern India. In this project (the Western Indian Rainfed Farming Project), an NGO aimed to use participatory methods to include the views of the community within the running and management of the project. Mosse says that this did not fully work, as the project coordinators already had their own ideas about the goods and services they would provide villagers with. </a:t>
            </a:r>
          </a:p>
          <a:p>
            <a:pPr marL="0" indent="0" algn="just">
              <a:buNone/>
            </a:pPr>
            <a:endParaRPr lang="en-US" dirty="0"/>
          </a:p>
          <a:p>
            <a:pPr marL="0" indent="0" algn="just">
              <a:buNone/>
            </a:pPr>
            <a:r>
              <a:rPr lang="en-US" dirty="0"/>
              <a:t>Another example of participatory development in India is described by Jenkins and Goetz (1999). They discuss the role of the MKSS, which fights for the right to information about government </a:t>
            </a:r>
            <a:r>
              <a:rPr lang="en-US" dirty="0" err="1"/>
              <a:t>programmes</a:t>
            </a:r>
            <a:r>
              <a:rPr lang="en-US" dirty="0"/>
              <a:t> in Rajasthan. Here, the NGO works by publicizing the account of government development </a:t>
            </a:r>
            <a:r>
              <a:rPr lang="en-US" dirty="0" err="1"/>
              <a:t>programmes</a:t>
            </a:r>
            <a:r>
              <a:rPr lang="en-US" dirty="0"/>
              <a:t>, and holding public meetings where the actions of government officials can be </a:t>
            </a:r>
            <a:r>
              <a:rPr lang="en-US" dirty="0" err="1"/>
              <a:t>criticised</a:t>
            </a:r>
            <a:r>
              <a:rPr lang="en-US" dirty="0"/>
              <a:t>. </a:t>
            </a:r>
            <a:endParaRPr lang="en-ZA" dirty="0"/>
          </a:p>
          <a:p>
            <a:pPr marL="0" indent="0">
              <a:buNone/>
            </a:pPr>
            <a:endParaRPr lang="en-ZA" dirty="0"/>
          </a:p>
        </p:txBody>
      </p:sp>
      <p:pic>
        <p:nvPicPr>
          <p:cNvPr id="4" name="Picture 3">
            <a:extLst>
              <a:ext uri="{FF2B5EF4-FFF2-40B4-BE49-F238E27FC236}">
                <a16:creationId xmlns:a16="http://schemas.microsoft.com/office/drawing/2014/main" id="{FDDC80A5-D17F-681A-ED41-B9673B445202}"/>
              </a:ext>
            </a:extLst>
          </p:cNvPr>
          <p:cNvPicPr>
            <a:picLocks noChangeAspect="1"/>
          </p:cNvPicPr>
          <p:nvPr/>
        </p:nvPicPr>
        <p:blipFill>
          <a:blip r:embed="rId2"/>
          <a:srcRect/>
          <a:stretch/>
        </p:blipFill>
        <p:spPr>
          <a:xfrm>
            <a:off x="209033" y="117080"/>
            <a:ext cx="676916" cy="851186"/>
          </a:xfrm>
          <a:prstGeom prst="rect">
            <a:avLst/>
          </a:prstGeom>
        </p:spPr>
      </p:pic>
      <p:sp>
        <p:nvSpPr>
          <p:cNvPr id="5" name="TextBox 4">
            <a:extLst>
              <a:ext uri="{FF2B5EF4-FFF2-40B4-BE49-F238E27FC236}">
                <a16:creationId xmlns:a16="http://schemas.microsoft.com/office/drawing/2014/main" id="{4EC3C887-705F-C11A-755F-D9A56173EF8E}"/>
              </a:ext>
            </a:extLst>
          </p:cNvPr>
          <p:cNvSpPr txBox="1"/>
          <p:nvPr/>
        </p:nvSpPr>
        <p:spPr>
          <a:xfrm>
            <a:off x="1070015" y="118572"/>
            <a:ext cx="10826709" cy="769441"/>
          </a:xfrm>
          <a:prstGeom prst="rect">
            <a:avLst/>
          </a:prstGeom>
          <a:noFill/>
        </p:spPr>
        <p:txBody>
          <a:bodyPr wrap="square" rtlCol="0">
            <a:spAutoFit/>
          </a:bodyPr>
          <a:lstStyle/>
          <a:p>
            <a:r>
              <a:rPr lang="en-US" sz="4400" dirty="0">
                <a:solidFill>
                  <a:srgbClr val="222B56"/>
                </a:solidFill>
                <a:latin typeface="+mj-lt"/>
                <a:ea typeface="+mj-ea"/>
                <a:cs typeface="+mj-cs"/>
              </a:rPr>
              <a:t>Sample paragraph 2</a:t>
            </a:r>
          </a:p>
        </p:txBody>
      </p:sp>
      <p:sp>
        <p:nvSpPr>
          <p:cNvPr id="6" name="Rectangle 5">
            <a:extLst>
              <a:ext uri="{FF2B5EF4-FFF2-40B4-BE49-F238E27FC236}">
                <a16:creationId xmlns:a16="http://schemas.microsoft.com/office/drawing/2014/main" id="{92A03669-8D9E-1A84-25D5-4631DDBBDC3F}"/>
              </a:ext>
            </a:extLst>
          </p:cNvPr>
          <p:cNvSpPr/>
          <p:nvPr/>
        </p:nvSpPr>
        <p:spPr>
          <a:xfrm>
            <a:off x="1070016" y="888012"/>
            <a:ext cx="10826708" cy="61555"/>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164013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236850-ECB9-B1F6-2339-828A285AC94F}"/>
              </a:ext>
            </a:extLst>
          </p:cNvPr>
          <p:cNvSpPr>
            <a:spLocks noGrp="1"/>
          </p:cNvSpPr>
          <p:nvPr>
            <p:ph idx="1"/>
          </p:nvPr>
        </p:nvSpPr>
        <p:spPr>
          <a:xfrm>
            <a:off x="1070015" y="1164265"/>
            <a:ext cx="9391651" cy="4351338"/>
          </a:xfrm>
        </p:spPr>
        <p:txBody>
          <a:bodyPr/>
          <a:lstStyle/>
          <a:p>
            <a:pPr fontAlgn="base"/>
            <a:r>
              <a:rPr lang="en-US" dirty="0"/>
              <a:t>Understand what a literature review is and its purpose</a:t>
            </a:r>
            <a:r>
              <a:rPr lang="en-ZA" dirty="0"/>
              <a:t> </a:t>
            </a:r>
          </a:p>
          <a:p>
            <a:pPr fontAlgn="base"/>
            <a:r>
              <a:rPr lang="en-US" dirty="0"/>
              <a:t>Know how to undertake the three steps of writing a literature review</a:t>
            </a:r>
            <a:r>
              <a:rPr lang="en-ZA" dirty="0"/>
              <a:t> </a:t>
            </a:r>
          </a:p>
          <a:p>
            <a:pPr fontAlgn="base"/>
            <a:r>
              <a:rPr lang="en-US" dirty="0"/>
              <a:t>Be exposed to information synthesis </a:t>
            </a:r>
            <a:r>
              <a:rPr lang="en-ZA" dirty="0"/>
              <a:t> </a:t>
            </a:r>
          </a:p>
          <a:p>
            <a:pPr fontAlgn="base"/>
            <a:r>
              <a:rPr lang="en-US" dirty="0"/>
              <a:t>Know a few tips and tricks in making these processes easier </a:t>
            </a:r>
            <a:r>
              <a:rPr lang="en-ZA" dirty="0"/>
              <a:t> </a:t>
            </a:r>
          </a:p>
        </p:txBody>
      </p:sp>
      <p:pic>
        <p:nvPicPr>
          <p:cNvPr id="4" name="Picture 3">
            <a:extLst>
              <a:ext uri="{FF2B5EF4-FFF2-40B4-BE49-F238E27FC236}">
                <a16:creationId xmlns:a16="http://schemas.microsoft.com/office/drawing/2014/main" id="{84294116-F269-7159-4F71-ED960BF83EE2}"/>
              </a:ext>
            </a:extLst>
          </p:cNvPr>
          <p:cNvPicPr>
            <a:picLocks noChangeAspect="1"/>
          </p:cNvPicPr>
          <p:nvPr/>
        </p:nvPicPr>
        <p:blipFill>
          <a:blip r:embed="rId2"/>
          <a:srcRect/>
          <a:stretch/>
        </p:blipFill>
        <p:spPr>
          <a:xfrm>
            <a:off x="209033" y="117080"/>
            <a:ext cx="676916" cy="851186"/>
          </a:xfrm>
          <a:prstGeom prst="rect">
            <a:avLst/>
          </a:prstGeom>
        </p:spPr>
      </p:pic>
      <p:sp>
        <p:nvSpPr>
          <p:cNvPr id="5" name="TextBox 4">
            <a:extLst>
              <a:ext uri="{FF2B5EF4-FFF2-40B4-BE49-F238E27FC236}">
                <a16:creationId xmlns:a16="http://schemas.microsoft.com/office/drawing/2014/main" id="{8FBAF90C-472B-7FFB-22C2-2BF5BAAF156D}"/>
              </a:ext>
            </a:extLst>
          </p:cNvPr>
          <p:cNvSpPr txBox="1"/>
          <p:nvPr/>
        </p:nvSpPr>
        <p:spPr>
          <a:xfrm>
            <a:off x="1070015" y="118572"/>
            <a:ext cx="10826709" cy="769441"/>
          </a:xfrm>
          <a:prstGeom prst="rect">
            <a:avLst/>
          </a:prstGeom>
          <a:noFill/>
        </p:spPr>
        <p:txBody>
          <a:bodyPr wrap="square" rtlCol="0">
            <a:spAutoFit/>
          </a:bodyPr>
          <a:lstStyle/>
          <a:p>
            <a:r>
              <a:rPr lang="en-US" sz="4400" dirty="0">
                <a:solidFill>
                  <a:srgbClr val="D7970F"/>
                </a:solidFill>
                <a:latin typeface="+mj-lt"/>
                <a:ea typeface="+mj-ea"/>
                <a:cs typeface="+mj-cs"/>
              </a:rPr>
              <a:t>Learning objectives</a:t>
            </a:r>
          </a:p>
        </p:txBody>
      </p:sp>
      <p:sp>
        <p:nvSpPr>
          <p:cNvPr id="6" name="Rectangle 5">
            <a:extLst>
              <a:ext uri="{FF2B5EF4-FFF2-40B4-BE49-F238E27FC236}">
                <a16:creationId xmlns:a16="http://schemas.microsoft.com/office/drawing/2014/main" id="{74E934A9-3DBB-14F8-3740-3531617206CC}"/>
              </a:ext>
            </a:extLst>
          </p:cNvPr>
          <p:cNvSpPr/>
          <p:nvPr/>
        </p:nvSpPr>
        <p:spPr>
          <a:xfrm>
            <a:off x="1070016" y="888012"/>
            <a:ext cx="10826708" cy="61555"/>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923556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35EB0-E713-9F7A-E3C6-167F332FE53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56DE860-864D-199F-68DB-7C0C89AAA919}"/>
              </a:ext>
            </a:extLst>
          </p:cNvPr>
          <p:cNvSpPr/>
          <p:nvPr/>
        </p:nvSpPr>
        <p:spPr>
          <a:xfrm>
            <a:off x="0" y="4435433"/>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88CDE20-D27E-E86C-FF4A-AB25FDFAD728}"/>
              </a:ext>
            </a:extLst>
          </p:cNvPr>
          <p:cNvSpPr/>
          <p:nvPr/>
        </p:nvSpPr>
        <p:spPr>
          <a:xfrm>
            <a:off x="2630384" y="0"/>
            <a:ext cx="9561616" cy="6115792"/>
          </a:xfrm>
          <a:prstGeom prst="rect">
            <a:avLst/>
          </a:prstGeom>
          <a:solidFill>
            <a:srgbClr val="222B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C3031A4C-EB09-973F-4985-D5BE879DF292}"/>
              </a:ext>
            </a:extLst>
          </p:cNvPr>
          <p:cNvSpPr/>
          <p:nvPr/>
        </p:nvSpPr>
        <p:spPr>
          <a:xfrm>
            <a:off x="0" y="0"/>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encil and light bulb on a piece of paper&#10;&#10;AI-generated content may be incorrect.">
            <a:extLst>
              <a:ext uri="{FF2B5EF4-FFF2-40B4-BE49-F238E27FC236}">
                <a16:creationId xmlns:a16="http://schemas.microsoft.com/office/drawing/2014/main" id="{8B209B79-8BF3-4ED1-88B8-3BB4A991FD1C}"/>
              </a:ext>
            </a:extLst>
          </p:cNvPr>
          <p:cNvPicPr>
            <a:picLocks noChangeAspect="1"/>
          </p:cNvPicPr>
          <p:nvPr/>
        </p:nvPicPr>
        <p:blipFill>
          <a:blip r:embed="rId2"/>
          <a:stretch>
            <a:fillRect/>
          </a:stretch>
        </p:blipFill>
        <p:spPr>
          <a:xfrm>
            <a:off x="394069" y="1940447"/>
            <a:ext cx="1842244" cy="2316524"/>
          </a:xfrm>
          <a:prstGeom prst="rect">
            <a:avLst/>
          </a:prstGeom>
        </p:spPr>
      </p:pic>
      <p:sp>
        <p:nvSpPr>
          <p:cNvPr id="9" name="TextBox 8">
            <a:extLst>
              <a:ext uri="{FF2B5EF4-FFF2-40B4-BE49-F238E27FC236}">
                <a16:creationId xmlns:a16="http://schemas.microsoft.com/office/drawing/2014/main" id="{A0877076-CC5B-AD9C-4850-B72A6E05945C}"/>
              </a:ext>
            </a:extLst>
          </p:cNvPr>
          <p:cNvSpPr txBox="1"/>
          <p:nvPr/>
        </p:nvSpPr>
        <p:spPr>
          <a:xfrm>
            <a:off x="0" y="178459"/>
            <a:ext cx="2630384" cy="1384995"/>
          </a:xfrm>
          <a:prstGeom prst="rect">
            <a:avLst/>
          </a:prstGeom>
          <a:noFill/>
        </p:spPr>
        <p:txBody>
          <a:bodyPr wrap="square" rtlCol="0">
            <a:spAutoFit/>
          </a:bodyPr>
          <a:lstStyle/>
          <a:p>
            <a:pPr algn="ctr"/>
            <a:r>
              <a:rPr lang="en-US" sz="2100" dirty="0">
                <a:solidFill>
                  <a:schemeClr val="bg1"/>
                </a:solidFill>
                <a:latin typeface="Calibri" panose="020F0502020204030204" pitchFamily="34" charset="0"/>
                <a:cs typeface="Calibri" panose="020F0502020204030204" pitchFamily="34" charset="0"/>
              </a:rPr>
              <a:t>7th Annual Emerging African Researcher Training Academy 2026</a:t>
            </a:r>
          </a:p>
        </p:txBody>
      </p:sp>
      <p:sp>
        <p:nvSpPr>
          <p:cNvPr id="11" name="TextBox 10">
            <a:extLst>
              <a:ext uri="{FF2B5EF4-FFF2-40B4-BE49-F238E27FC236}">
                <a16:creationId xmlns:a16="http://schemas.microsoft.com/office/drawing/2014/main" id="{E32C1EF0-7005-FC0E-3458-B23BB8211B6F}"/>
              </a:ext>
            </a:extLst>
          </p:cNvPr>
          <p:cNvSpPr txBox="1"/>
          <p:nvPr/>
        </p:nvSpPr>
        <p:spPr>
          <a:xfrm>
            <a:off x="1" y="4820027"/>
            <a:ext cx="2630383" cy="923330"/>
          </a:xfrm>
          <a:prstGeom prst="rect">
            <a:avLst/>
          </a:prstGeom>
          <a:noFill/>
        </p:spPr>
        <p:txBody>
          <a:bodyPr wrap="square">
            <a:spAutoFit/>
          </a:bodyPr>
          <a:lstStyle/>
          <a:p>
            <a:pPr algn="ctr"/>
            <a:r>
              <a:rPr lang="en-US" i="1" dirty="0">
                <a:solidFill>
                  <a:schemeClr val="bg1"/>
                </a:solidFill>
                <a:latin typeface="Calibri Light" panose="020F0302020204030204" pitchFamily="34" charset="0"/>
                <a:cs typeface="Calibri Light" panose="020F0302020204030204" pitchFamily="34" charset="0"/>
              </a:rPr>
              <a:t>African Research Voices in the Age of Artificial Intelligence</a:t>
            </a:r>
          </a:p>
        </p:txBody>
      </p:sp>
      <p:sp>
        <p:nvSpPr>
          <p:cNvPr id="5" name="TextBox 4">
            <a:extLst>
              <a:ext uri="{FF2B5EF4-FFF2-40B4-BE49-F238E27FC236}">
                <a16:creationId xmlns:a16="http://schemas.microsoft.com/office/drawing/2014/main" id="{000467B6-CDB8-12B5-67E5-57AB249566F8}"/>
              </a:ext>
            </a:extLst>
          </p:cNvPr>
          <p:cNvSpPr txBox="1"/>
          <p:nvPr/>
        </p:nvSpPr>
        <p:spPr>
          <a:xfrm>
            <a:off x="3171825" y="1680359"/>
            <a:ext cx="8877299" cy="1200329"/>
          </a:xfrm>
          <a:prstGeom prst="rect">
            <a:avLst/>
          </a:prstGeom>
          <a:noFill/>
        </p:spPr>
        <p:txBody>
          <a:bodyPr wrap="square" rtlCol="0">
            <a:spAutoFit/>
          </a:bodyPr>
          <a:lstStyle/>
          <a:p>
            <a:r>
              <a:rPr lang="en-US" sz="7200" b="1" dirty="0">
                <a:solidFill>
                  <a:srgbClr val="D69610"/>
                </a:solidFill>
              </a:rPr>
              <a:t>USING AI</a:t>
            </a:r>
            <a:endParaRPr lang="en-US" sz="3200" dirty="0">
              <a:solidFill>
                <a:schemeClr val="bg1"/>
              </a:solidFill>
            </a:endParaRPr>
          </a:p>
        </p:txBody>
      </p:sp>
    </p:spTree>
    <p:extLst>
      <p:ext uri="{BB962C8B-B14F-4D97-AF65-F5344CB8AC3E}">
        <p14:creationId xmlns:p14="http://schemas.microsoft.com/office/powerpoint/2010/main" val="11581136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295825-4D1C-B4B9-9CE8-08311414B18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AC39DEE-37AA-274E-507F-FFC24D5CC456}"/>
              </a:ext>
            </a:extLst>
          </p:cNvPr>
          <p:cNvSpPr>
            <a:spLocks noGrp="1"/>
          </p:cNvSpPr>
          <p:nvPr>
            <p:ph idx="1"/>
          </p:nvPr>
        </p:nvSpPr>
        <p:spPr>
          <a:xfrm>
            <a:off x="1070015" y="1164265"/>
            <a:ext cx="9391651" cy="4351338"/>
          </a:xfrm>
        </p:spPr>
        <p:txBody>
          <a:bodyPr/>
          <a:lstStyle/>
          <a:p>
            <a:r>
              <a:rPr lang="en-US" dirty="0"/>
              <a:t>AI can help refine RQs, identify gaps in the literature, and streamline the screening and data extraction process, reducing the time and effort needed. </a:t>
            </a:r>
          </a:p>
          <a:p>
            <a:r>
              <a:rPr lang="en-US" dirty="0"/>
              <a:t>However, AI cannot replace human interpretation and creativity. </a:t>
            </a:r>
          </a:p>
          <a:p>
            <a:r>
              <a:rPr lang="en-US" dirty="0"/>
              <a:t>It is the role of the researcher to evaluate, </a:t>
            </a:r>
            <a:r>
              <a:rPr lang="en-US" dirty="0" err="1"/>
              <a:t>synthesise</a:t>
            </a:r>
            <a:r>
              <a:rPr lang="en-US" dirty="0"/>
              <a:t>, and develop—this is irreplaceable. </a:t>
            </a:r>
          </a:p>
        </p:txBody>
      </p:sp>
      <p:pic>
        <p:nvPicPr>
          <p:cNvPr id="4" name="Picture 3">
            <a:extLst>
              <a:ext uri="{FF2B5EF4-FFF2-40B4-BE49-F238E27FC236}">
                <a16:creationId xmlns:a16="http://schemas.microsoft.com/office/drawing/2014/main" id="{15A5C7BF-418A-F34E-0D7E-5FE700DB6150}"/>
              </a:ext>
            </a:extLst>
          </p:cNvPr>
          <p:cNvPicPr>
            <a:picLocks noChangeAspect="1"/>
          </p:cNvPicPr>
          <p:nvPr/>
        </p:nvPicPr>
        <p:blipFill>
          <a:blip r:embed="rId2"/>
          <a:srcRect/>
          <a:stretch/>
        </p:blipFill>
        <p:spPr>
          <a:xfrm>
            <a:off x="209033" y="117080"/>
            <a:ext cx="676916" cy="851186"/>
          </a:xfrm>
          <a:prstGeom prst="rect">
            <a:avLst/>
          </a:prstGeom>
        </p:spPr>
      </p:pic>
      <p:sp>
        <p:nvSpPr>
          <p:cNvPr id="5" name="TextBox 4">
            <a:extLst>
              <a:ext uri="{FF2B5EF4-FFF2-40B4-BE49-F238E27FC236}">
                <a16:creationId xmlns:a16="http://schemas.microsoft.com/office/drawing/2014/main" id="{AA6E614A-3154-BA47-73D1-FC53F2AC3C3E}"/>
              </a:ext>
            </a:extLst>
          </p:cNvPr>
          <p:cNvSpPr txBox="1"/>
          <p:nvPr/>
        </p:nvSpPr>
        <p:spPr>
          <a:xfrm>
            <a:off x="1070015" y="118572"/>
            <a:ext cx="10826709" cy="769441"/>
          </a:xfrm>
          <a:prstGeom prst="rect">
            <a:avLst/>
          </a:prstGeom>
          <a:noFill/>
        </p:spPr>
        <p:txBody>
          <a:bodyPr wrap="square" rtlCol="0">
            <a:spAutoFit/>
          </a:bodyPr>
          <a:lstStyle/>
          <a:p>
            <a:r>
              <a:rPr lang="en-US" sz="4400" dirty="0">
                <a:solidFill>
                  <a:srgbClr val="222B56"/>
                </a:solidFill>
                <a:latin typeface="+mj-lt"/>
                <a:ea typeface="+mj-ea"/>
                <a:cs typeface="+mj-cs"/>
              </a:rPr>
              <a:t>Is AI beneficial in literature review writing?</a:t>
            </a:r>
          </a:p>
        </p:txBody>
      </p:sp>
      <p:sp>
        <p:nvSpPr>
          <p:cNvPr id="6" name="Rectangle 5">
            <a:extLst>
              <a:ext uri="{FF2B5EF4-FFF2-40B4-BE49-F238E27FC236}">
                <a16:creationId xmlns:a16="http://schemas.microsoft.com/office/drawing/2014/main" id="{70147562-274C-406D-8A08-DE5189C0A84B}"/>
              </a:ext>
            </a:extLst>
          </p:cNvPr>
          <p:cNvSpPr/>
          <p:nvPr/>
        </p:nvSpPr>
        <p:spPr>
          <a:xfrm>
            <a:off x="1070016" y="888012"/>
            <a:ext cx="10826708" cy="61555"/>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952469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716E8-1D2C-D76E-4886-BEEF59DA6E7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C0DD1B-6DB8-49C0-8398-26FC6086C8D4}"/>
              </a:ext>
            </a:extLst>
          </p:cNvPr>
          <p:cNvSpPr>
            <a:spLocks noGrp="1"/>
          </p:cNvSpPr>
          <p:nvPr>
            <p:ph idx="1"/>
          </p:nvPr>
        </p:nvSpPr>
        <p:spPr>
          <a:xfrm>
            <a:off x="1070015" y="1164265"/>
            <a:ext cx="10305741" cy="2264735"/>
          </a:xfrm>
        </p:spPr>
        <p:txBody>
          <a:bodyPr/>
          <a:lstStyle/>
          <a:p>
            <a:pPr>
              <a:buFont typeface="Wingdings" panose="05000000000000000000" pitchFamily="2" charset="2"/>
              <a:buChar char="ü"/>
            </a:pPr>
            <a:r>
              <a:rPr lang="en-US" dirty="0">
                <a:solidFill>
                  <a:schemeClr val="accent3"/>
                </a:solidFill>
              </a:rPr>
              <a:t>Routine tasks, e.g., improving grammar, revising sentence structure, or </a:t>
            </a:r>
            <a:r>
              <a:rPr lang="en-US" u="sng" dirty="0">
                <a:solidFill>
                  <a:schemeClr val="accent3"/>
                </a:solidFill>
              </a:rPr>
              <a:t>assisting with literature searches </a:t>
            </a:r>
          </a:p>
          <a:p>
            <a:pPr>
              <a:buFont typeface="Wingdings" panose="05000000000000000000" pitchFamily="2" charset="2"/>
              <a:buChar char="ü"/>
            </a:pPr>
            <a:r>
              <a:rPr lang="en-US" dirty="0">
                <a:solidFill>
                  <a:schemeClr val="accent3"/>
                </a:solidFill>
              </a:rPr>
              <a:t>Some tasks if a declaration is provided, e.g., correcting code, generating tables or figures, reducing word count, or checking on analyses</a:t>
            </a:r>
            <a:endParaRPr lang="en-ZA" dirty="0"/>
          </a:p>
        </p:txBody>
      </p:sp>
      <p:pic>
        <p:nvPicPr>
          <p:cNvPr id="4" name="Picture 3">
            <a:extLst>
              <a:ext uri="{FF2B5EF4-FFF2-40B4-BE49-F238E27FC236}">
                <a16:creationId xmlns:a16="http://schemas.microsoft.com/office/drawing/2014/main" id="{F46C12E9-3409-E5B6-DEA0-CC0819DCA1EF}"/>
              </a:ext>
            </a:extLst>
          </p:cNvPr>
          <p:cNvPicPr>
            <a:picLocks noChangeAspect="1"/>
          </p:cNvPicPr>
          <p:nvPr/>
        </p:nvPicPr>
        <p:blipFill>
          <a:blip r:embed="rId2"/>
          <a:srcRect/>
          <a:stretch/>
        </p:blipFill>
        <p:spPr>
          <a:xfrm>
            <a:off x="209033" y="117080"/>
            <a:ext cx="676916" cy="851186"/>
          </a:xfrm>
          <a:prstGeom prst="rect">
            <a:avLst/>
          </a:prstGeom>
        </p:spPr>
      </p:pic>
      <p:sp>
        <p:nvSpPr>
          <p:cNvPr id="5" name="TextBox 4">
            <a:extLst>
              <a:ext uri="{FF2B5EF4-FFF2-40B4-BE49-F238E27FC236}">
                <a16:creationId xmlns:a16="http://schemas.microsoft.com/office/drawing/2014/main" id="{3D85C52C-1FE2-EE3A-8C19-244D604CFABB}"/>
              </a:ext>
            </a:extLst>
          </p:cNvPr>
          <p:cNvSpPr txBox="1"/>
          <p:nvPr/>
        </p:nvSpPr>
        <p:spPr>
          <a:xfrm>
            <a:off x="1070015" y="118572"/>
            <a:ext cx="10826709" cy="769441"/>
          </a:xfrm>
          <a:prstGeom prst="rect">
            <a:avLst/>
          </a:prstGeom>
          <a:noFill/>
        </p:spPr>
        <p:txBody>
          <a:bodyPr wrap="square" rtlCol="0">
            <a:spAutoFit/>
          </a:bodyPr>
          <a:lstStyle/>
          <a:p>
            <a:r>
              <a:rPr lang="en-US" sz="4400" dirty="0">
                <a:solidFill>
                  <a:srgbClr val="222B56"/>
                </a:solidFill>
                <a:latin typeface="+mj-lt"/>
                <a:ea typeface="+mj-ea"/>
                <a:cs typeface="+mj-cs"/>
              </a:rPr>
              <a:t>What is “allowed” and what is not</a:t>
            </a:r>
          </a:p>
        </p:txBody>
      </p:sp>
      <p:sp>
        <p:nvSpPr>
          <p:cNvPr id="6" name="Rectangle 5">
            <a:extLst>
              <a:ext uri="{FF2B5EF4-FFF2-40B4-BE49-F238E27FC236}">
                <a16:creationId xmlns:a16="http://schemas.microsoft.com/office/drawing/2014/main" id="{6F91B91D-B19B-7300-1844-35E86C49A384}"/>
              </a:ext>
            </a:extLst>
          </p:cNvPr>
          <p:cNvSpPr/>
          <p:nvPr/>
        </p:nvSpPr>
        <p:spPr>
          <a:xfrm>
            <a:off x="1070016" y="888012"/>
            <a:ext cx="10826708" cy="61555"/>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2">
            <a:extLst>
              <a:ext uri="{FF2B5EF4-FFF2-40B4-BE49-F238E27FC236}">
                <a16:creationId xmlns:a16="http://schemas.microsoft.com/office/drawing/2014/main" id="{86B65BD4-D763-8776-5E13-5E2640495BF8}"/>
              </a:ext>
            </a:extLst>
          </p:cNvPr>
          <p:cNvSpPr txBox="1">
            <a:spLocks/>
          </p:cNvSpPr>
          <p:nvPr/>
        </p:nvSpPr>
        <p:spPr>
          <a:xfrm>
            <a:off x="1070014" y="3323493"/>
            <a:ext cx="10305741" cy="19192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Tx/>
              <a:buBlip>
                <a:blip>
                  <a:extLst>
                    <a:ext uri="{96DAC541-7B7A-43D3-8B79-37D633B846F1}">
                      <asvg:svgBlip xmlns:asvg="http://schemas.microsoft.com/office/drawing/2016/SVG/main" r:embed="rId3"/>
                    </a:ext>
                  </a:extLst>
                </a:blip>
              </a:buBlip>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Blip>
                <a:blip>
                  <a:extLst>
                    <a:ext uri="{96DAC541-7B7A-43D3-8B79-37D633B846F1}">
                      <asvg:svgBlip xmlns:asvg="http://schemas.microsoft.com/office/drawing/2016/SVG/main" r:embed="rId4"/>
                    </a:ext>
                  </a:extLst>
                </a:blip>
              </a:buBlip>
            </a:pPr>
            <a:r>
              <a:rPr lang="en-US" dirty="0">
                <a:solidFill>
                  <a:srgbClr val="C00000"/>
                </a:solidFill>
              </a:rPr>
              <a:t>AI-generated content. Authors must disclose when AI-generated content is used, providing specific details such as the AI tool’s name, version, and the prompt used. AI tools cannot be listed as co-authors or take responsibility for the content.</a:t>
            </a:r>
            <a:endParaRPr lang="en-ZA" dirty="0">
              <a:solidFill>
                <a:srgbClr val="C00000"/>
              </a:solidFill>
            </a:endParaRPr>
          </a:p>
        </p:txBody>
      </p:sp>
      <p:sp>
        <p:nvSpPr>
          <p:cNvPr id="9" name="Rectangle 2">
            <a:extLst>
              <a:ext uri="{FF2B5EF4-FFF2-40B4-BE49-F238E27FC236}">
                <a16:creationId xmlns:a16="http://schemas.microsoft.com/office/drawing/2014/main" id="{779E6F14-6C86-468E-1117-E0DD8B59F0FE}"/>
              </a:ext>
            </a:extLst>
          </p:cNvPr>
          <p:cNvSpPr>
            <a:spLocks noChangeArrowheads="1"/>
          </p:cNvSpPr>
          <p:nvPr/>
        </p:nvSpPr>
        <p:spPr bwMode="auto">
          <a:xfrm>
            <a:off x="209033" y="5262102"/>
            <a:ext cx="1194797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ptos" panose="020B0004020202020204" pitchFamily="34" charset="0"/>
              </a:rPr>
              <a:t>Laher S. Using AI in academic writing: what’s allowed and what’s not. </a:t>
            </a:r>
            <a:r>
              <a:rPr kumimoji="0" lang="en-US" altLang="en-US" sz="2000" b="0" i="1" u="none" strike="noStrike" cap="none" normalizeH="0" baseline="0" dirty="0">
                <a:ln>
                  <a:noFill/>
                </a:ln>
                <a:solidFill>
                  <a:schemeClr val="tx1"/>
                </a:solidFill>
                <a:effectLst/>
                <a:latin typeface="Aptos" panose="020B0004020202020204" pitchFamily="34" charset="0"/>
              </a:rPr>
              <a:t>South African Journal of Psychology</a:t>
            </a:r>
            <a:r>
              <a:rPr kumimoji="0" lang="en-US" altLang="en-US" sz="2000" b="0" i="0" u="none" strike="noStrike" cap="none" normalizeH="0" baseline="0" dirty="0">
                <a:ln>
                  <a:noFill/>
                </a:ln>
                <a:solidFill>
                  <a:schemeClr val="tx1"/>
                </a:solidFill>
                <a:effectLst/>
                <a:latin typeface="Aptos" panose="020B0004020202020204" pitchFamily="34" charset="0"/>
              </a:rPr>
              <a:t>. 2025;55(2):155-158. doi:</a:t>
            </a:r>
            <a:r>
              <a:rPr kumimoji="0" lang="en-US" altLang="en-US" sz="2000" b="0" i="0" u="none" strike="noStrike" cap="none" normalizeH="0" baseline="0" dirty="0">
                <a:ln>
                  <a:noFill/>
                </a:ln>
                <a:solidFill>
                  <a:schemeClr val="tx1"/>
                </a:solidFill>
                <a:effectLst/>
                <a:latin typeface="Aptos" panose="020B0004020202020204" pitchFamily="34" charset="0"/>
                <a:hlinkClick r:id="rId5"/>
              </a:rPr>
              <a:t>10.1177/00812463251338244</a:t>
            </a:r>
            <a:endParaRPr kumimoji="0" lang="en-US" altLang="en-US" sz="2000" b="0" i="0" u="none" strike="noStrike" cap="none" normalizeH="0" baseline="0" dirty="0">
              <a:ln>
                <a:noFill/>
              </a:ln>
              <a:solidFill>
                <a:schemeClr val="tx1"/>
              </a:solidFill>
              <a:effectLst/>
              <a:latin typeface="Aptos" panose="020B0004020202020204" pitchFamily="34" charset="0"/>
            </a:endParaRPr>
          </a:p>
        </p:txBody>
      </p:sp>
    </p:spTree>
    <p:extLst>
      <p:ext uri="{BB962C8B-B14F-4D97-AF65-F5344CB8AC3E}">
        <p14:creationId xmlns:p14="http://schemas.microsoft.com/office/powerpoint/2010/main" val="11806895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43122-7A29-5502-B37F-BDFF5BBE4021}"/>
            </a:ext>
          </a:extLst>
        </p:cNvPr>
        <p:cNvGrpSpPr/>
        <p:nvPr/>
      </p:nvGrpSpPr>
      <p:grpSpPr>
        <a:xfrm>
          <a:off x="0" y="0"/>
          <a:ext cx="0" cy="0"/>
          <a:chOff x="0" y="0"/>
          <a:chExt cx="0" cy="0"/>
        </a:xfrm>
      </p:grpSpPr>
      <p:sp>
        <p:nvSpPr>
          <p:cNvPr id="2" name="Speech Bubble: Rectangle with Corners Rounded 1">
            <a:extLst>
              <a:ext uri="{FF2B5EF4-FFF2-40B4-BE49-F238E27FC236}">
                <a16:creationId xmlns:a16="http://schemas.microsoft.com/office/drawing/2014/main" id="{F2F717E6-5080-4C1B-BDE2-68FA97EBCE95}"/>
              </a:ext>
            </a:extLst>
          </p:cNvPr>
          <p:cNvSpPr/>
          <p:nvPr/>
        </p:nvSpPr>
        <p:spPr>
          <a:xfrm>
            <a:off x="2346960" y="1245870"/>
            <a:ext cx="7498080" cy="3897630"/>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p>
          <a:p>
            <a:pPr algn="ctr"/>
            <a:r>
              <a:rPr lang="en-US" sz="2800" dirty="0"/>
              <a:t>Why do you want to use AI to draft literature reviews? </a:t>
            </a:r>
          </a:p>
          <a:p>
            <a:pPr algn="ctr"/>
            <a:endParaRPr lang="en-US" sz="2800" dirty="0"/>
          </a:p>
          <a:p>
            <a:pPr algn="ctr"/>
            <a:r>
              <a:rPr lang="en-US" sz="2800" dirty="0"/>
              <a:t>How do you think it should be used?</a:t>
            </a:r>
            <a:endParaRPr lang="en-ZA" sz="2800" dirty="0"/>
          </a:p>
        </p:txBody>
      </p:sp>
      <p:grpSp>
        <p:nvGrpSpPr>
          <p:cNvPr id="6" name="Group 5">
            <a:extLst>
              <a:ext uri="{FF2B5EF4-FFF2-40B4-BE49-F238E27FC236}">
                <a16:creationId xmlns:a16="http://schemas.microsoft.com/office/drawing/2014/main" id="{248937B7-4981-0AA5-297C-C2D0C1F3108D}"/>
              </a:ext>
            </a:extLst>
          </p:cNvPr>
          <p:cNvGrpSpPr/>
          <p:nvPr/>
        </p:nvGrpSpPr>
        <p:grpSpPr>
          <a:xfrm>
            <a:off x="4821555" y="1358890"/>
            <a:ext cx="2548890" cy="914400"/>
            <a:chOff x="4592955" y="1358890"/>
            <a:chExt cx="2548890" cy="914400"/>
          </a:xfrm>
        </p:grpSpPr>
        <p:sp>
          <p:nvSpPr>
            <p:cNvPr id="3" name="TextBox 2">
              <a:extLst>
                <a:ext uri="{FF2B5EF4-FFF2-40B4-BE49-F238E27FC236}">
                  <a16:creationId xmlns:a16="http://schemas.microsoft.com/office/drawing/2014/main" id="{A6AF5A9F-7DFA-AC48-40C0-32B89DE05C77}"/>
                </a:ext>
              </a:extLst>
            </p:cNvPr>
            <p:cNvSpPr txBox="1"/>
            <p:nvPr/>
          </p:nvSpPr>
          <p:spPr>
            <a:xfrm>
              <a:off x="5050155" y="1554480"/>
              <a:ext cx="2091690" cy="523220"/>
            </a:xfrm>
            <a:prstGeom prst="rect">
              <a:avLst/>
            </a:prstGeom>
            <a:noFill/>
          </p:spPr>
          <p:txBody>
            <a:bodyPr wrap="square" rtlCol="0">
              <a:spAutoFit/>
            </a:bodyPr>
            <a:lstStyle/>
            <a:p>
              <a:pPr algn="ctr"/>
              <a:r>
                <a:rPr lang="en-US" sz="2800" b="1" dirty="0">
                  <a:solidFill>
                    <a:schemeClr val="accent2"/>
                  </a:solidFill>
                </a:rPr>
                <a:t>Mic on</a:t>
              </a:r>
              <a:endParaRPr lang="en-ZA" sz="2800" b="1" dirty="0">
                <a:solidFill>
                  <a:schemeClr val="accent2"/>
                </a:solidFill>
              </a:endParaRPr>
            </a:p>
          </p:txBody>
        </p:sp>
        <p:pic>
          <p:nvPicPr>
            <p:cNvPr id="5" name="Graphic 4" descr="Radio microphone with solid fill">
              <a:extLst>
                <a:ext uri="{FF2B5EF4-FFF2-40B4-BE49-F238E27FC236}">
                  <a16:creationId xmlns:a16="http://schemas.microsoft.com/office/drawing/2014/main" id="{0F937E1F-9787-88D6-B5CC-2DCB042C11D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592955" y="1358890"/>
              <a:ext cx="914400" cy="914400"/>
            </a:xfrm>
            <a:prstGeom prst="rect">
              <a:avLst/>
            </a:prstGeom>
          </p:spPr>
        </p:pic>
      </p:grpSp>
    </p:spTree>
    <p:extLst>
      <p:ext uri="{BB962C8B-B14F-4D97-AF65-F5344CB8AC3E}">
        <p14:creationId xmlns:p14="http://schemas.microsoft.com/office/powerpoint/2010/main" val="1420180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80D476-63EC-EC84-A04C-ED56E28B3FE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BA01E9-9EE4-69C7-E89E-06A45EF59CCF}"/>
              </a:ext>
            </a:extLst>
          </p:cNvPr>
          <p:cNvSpPr>
            <a:spLocks noGrp="1"/>
          </p:cNvSpPr>
          <p:nvPr>
            <p:ph idx="1"/>
          </p:nvPr>
        </p:nvSpPr>
        <p:spPr>
          <a:xfrm>
            <a:off x="1070015" y="1164265"/>
            <a:ext cx="9391651" cy="4351338"/>
          </a:xfrm>
        </p:spPr>
        <p:txBody>
          <a:bodyPr/>
          <a:lstStyle/>
          <a:p>
            <a:r>
              <a:rPr lang="en-US" dirty="0"/>
              <a:t>A visual tool to help researchers find and explore papers relevant to their field of work. </a:t>
            </a:r>
          </a:p>
          <a:p>
            <a:r>
              <a:rPr lang="en-US" dirty="0"/>
              <a:t>Analyses papers from Semantic Scholar to create a graph and then selects the most relevant papers. </a:t>
            </a:r>
            <a:endParaRPr lang="en-ZA" dirty="0"/>
          </a:p>
        </p:txBody>
      </p:sp>
      <p:pic>
        <p:nvPicPr>
          <p:cNvPr id="4" name="Picture 3">
            <a:extLst>
              <a:ext uri="{FF2B5EF4-FFF2-40B4-BE49-F238E27FC236}">
                <a16:creationId xmlns:a16="http://schemas.microsoft.com/office/drawing/2014/main" id="{58F4DC1F-3AE5-E2D0-1D4F-9C2DD5214C0A}"/>
              </a:ext>
            </a:extLst>
          </p:cNvPr>
          <p:cNvPicPr>
            <a:picLocks noChangeAspect="1"/>
          </p:cNvPicPr>
          <p:nvPr/>
        </p:nvPicPr>
        <p:blipFill>
          <a:blip r:embed="rId2"/>
          <a:srcRect/>
          <a:stretch/>
        </p:blipFill>
        <p:spPr>
          <a:xfrm>
            <a:off x="209033" y="117080"/>
            <a:ext cx="676916" cy="851186"/>
          </a:xfrm>
          <a:prstGeom prst="rect">
            <a:avLst/>
          </a:prstGeom>
        </p:spPr>
      </p:pic>
      <p:sp>
        <p:nvSpPr>
          <p:cNvPr id="5" name="TextBox 4">
            <a:extLst>
              <a:ext uri="{FF2B5EF4-FFF2-40B4-BE49-F238E27FC236}">
                <a16:creationId xmlns:a16="http://schemas.microsoft.com/office/drawing/2014/main" id="{A3E887C6-2C73-5CDF-ABBC-013AF3AFA53D}"/>
              </a:ext>
            </a:extLst>
          </p:cNvPr>
          <p:cNvSpPr txBox="1"/>
          <p:nvPr/>
        </p:nvSpPr>
        <p:spPr>
          <a:xfrm>
            <a:off x="1070015" y="118572"/>
            <a:ext cx="10826709" cy="769441"/>
          </a:xfrm>
          <a:prstGeom prst="rect">
            <a:avLst/>
          </a:prstGeom>
          <a:noFill/>
        </p:spPr>
        <p:txBody>
          <a:bodyPr wrap="square" rtlCol="0">
            <a:spAutoFit/>
          </a:bodyPr>
          <a:lstStyle/>
          <a:p>
            <a:r>
              <a:rPr lang="en-US" sz="4400" dirty="0">
                <a:solidFill>
                  <a:srgbClr val="222B56"/>
                </a:solidFill>
                <a:latin typeface="+mj-lt"/>
                <a:ea typeface="+mj-ea"/>
                <a:cs typeface="+mj-cs"/>
              </a:rPr>
              <a:t>Example 1: Connected Papers</a:t>
            </a:r>
          </a:p>
        </p:txBody>
      </p:sp>
      <p:sp>
        <p:nvSpPr>
          <p:cNvPr id="6" name="Rectangle 5">
            <a:extLst>
              <a:ext uri="{FF2B5EF4-FFF2-40B4-BE49-F238E27FC236}">
                <a16:creationId xmlns:a16="http://schemas.microsoft.com/office/drawing/2014/main" id="{4E6D3AC7-9C72-D2B6-C762-8D70722F632A}"/>
              </a:ext>
            </a:extLst>
          </p:cNvPr>
          <p:cNvSpPr/>
          <p:nvPr/>
        </p:nvSpPr>
        <p:spPr>
          <a:xfrm>
            <a:off x="1070016" y="888012"/>
            <a:ext cx="10826708" cy="61555"/>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878221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5E2DF-141B-802D-6636-151638728D9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247CF3D-39EE-0DAC-528F-6427D19C0C08}"/>
              </a:ext>
            </a:extLst>
          </p:cNvPr>
          <p:cNvPicPr>
            <a:picLocks noChangeAspect="1"/>
          </p:cNvPicPr>
          <p:nvPr/>
        </p:nvPicPr>
        <p:blipFill>
          <a:blip r:embed="rId3"/>
          <a:stretch>
            <a:fillRect/>
          </a:stretch>
        </p:blipFill>
        <p:spPr>
          <a:xfrm>
            <a:off x="252984" y="0"/>
            <a:ext cx="11686032" cy="6858000"/>
          </a:xfrm>
          <a:prstGeom prst="rect">
            <a:avLst/>
          </a:prstGeom>
        </p:spPr>
      </p:pic>
    </p:spTree>
    <p:extLst>
      <p:ext uri="{BB962C8B-B14F-4D97-AF65-F5344CB8AC3E}">
        <p14:creationId xmlns:p14="http://schemas.microsoft.com/office/powerpoint/2010/main" val="20020388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9355A-80E7-8E64-45C4-C7D9E2DBF10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11445F-1F95-E852-5AC5-365F16875E7E}"/>
              </a:ext>
            </a:extLst>
          </p:cNvPr>
          <p:cNvSpPr>
            <a:spLocks noGrp="1"/>
          </p:cNvSpPr>
          <p:nvPr>
            <p:ph idx="1"/>
          </p:nvPr>
        </p:nvSpPr>
        <p:spPr>
          <a:xfrm>
            <a:off x="1070015" y="1164265"/>
            <a:ext cx="9391651" cy="4351338"/>
          </a:xfrm>
        </p:spPr>
        <p:txBody>
          <a:bodyPr/>
          <a:lstStyle/>
          <a:p>
            <a:r>
              <a:rPr lang="en-US" b="1" dirty="0"/>
              <a:t>Free</a:t>
            </a:r>
            <a:r>
              <a:rPr lang="en-US" dirty="0"/>
              <a:t> research platform to discover and </a:t>
            </a:r>
            <a:r>
              <a:rPr lang="en-US" dirty="0" err="1"/>
              <a:t>visualise</a:t>
            </a:r>
            <a:r>
              <a:rPr lang="en-US" dirty="0"/>
              <a:t> relevant literature and authors, create alerts for newly published papers and share collections with colleagues.</a:t>
            </a:r>
          </a:p>
          <a:p>
            <a:r>
              <a:rPr lang="en-US" dirty="0"/>
              <a:t>Build your own collection: Add a few papers (seed papers) and it will recommend further papers.</a:t>
            </a:r>
          </a:p>
          <a:p>
            <a:r>
              <a:rPr lang="en-US" dirty="0" err="1"/>
              <a:t>Visualise</a:t>
            </a:r>
            <a:r>
              <a:rPr lang="en-US" dirty="0"/>
              <a:t> networks of papers and co-authorships</a:t>
            </a:r>
          </a:p>
          <a:p>
            <a:r>
              <a:rPr lang="en-US" dirty="0"/>
              <a:t>Share and collaborate</a:t>
            </a:r>
          </a:p>
          <a:p>
            <a:r>
              <a:rPr lang="en-US" dirty="0"/>
              <a:t>Integrated with Zotero</a:t>
            </a:r>
            <a:endParaRPr lang="en-ZA" dirty="0"/>
          </a:p>
        </p:txBody>
      </p:sp>
      <p:pic>
        <p:nvPicPr>
          <p:cNvPr id="4" name="Picture 3">
            <a:extLst>
              <a:ext uri="{FF2B5EF4-FFF2-40B4-BE49-F238E27FC236}">
                <a16:creationId xmlns:a16="http://schemas.microsoft.com/office/drawing/2014/main" id="{4D8678B1-8046-31F6-92B6-C1FC49B73E5D}"/>
              </a:ext>
            </a:extLst>
          </p:cNvPr>
          <p:cNvPicPr>
            <a:picLocks noChangeAspect="1"/>
          </p:cNvPicPr>
          <p:nvPr/>
        </p:nvPicPr>
        <p:blipFill>
          <a:blip r:embed="rId2"/>
          <a:srcRect/>
          <a:stretch/>
        </p:blipFill>
        <p:spPr>
          <a:xfrm>
            <a:off x="209033" y="117080"/>
            <a:ext cx="676916" cy="851186"/>
          </a:xfrm>
          <a:prstGeom prst="rect">
            <a:avLst/>
          </a:prstGeom>
        </p:spPr>
      </p:pic>
      <p:sp>
        <p:nvSpPr>
          <p:cNvPr id="5" name="TextBox 4">
            <a:extLst>
              <a:ext uri="{FF2B5EF4-FFF2-40B4-BE49-F238E27FC236}">
                <a16:creationId xmlns:a16="http://schemas.microsoft.com/office/drawing/2014/main" id="{F36B6D10-D5DB-1DE8-5694-9EA1FE77EA96}"/>
              </a:ext>
            </a:extLst>
          </p:cNvPr>
          <p:cNvSpPr txBox="1"/>
          <p:nvPr/>
        </p:nvSpPr>
        <p:spPr>
          <a:xfrm>
            <a:off x="1070015" y="118572"/>
            <a:ext cx="10826709" cy="769441"/>
          </a:xfrm>
          <a:prstGeom prst="rect">
            <a:avLst/>
          </a:prstGeom>
          <a:noFill/>
        </p:spPr>
        <p:txBody>
          <a:bodyPr wrap="square" rtlCol="0">
            <a:spAutoFit/>
          </a:bodyPr>
          <a:lstStyle/>
          <a:p>
            <a:r>
              <a:rPr lang="en-US" sz="4400" dirty="0">
                <a:solidFill>
                  <a:srgbClr val="222B56"/>
                </a:solidFill>
                <a:latin typeface="+mj-lt"/>
                <a:ea typeface="+mj-ea"/>
                <a:cs typeface="+mj-cs"/>
              </a:rPr>
              <a:t>Example 2: Research Rabbit</a:t>
            </a:r>
          </a:p>
        </p:txBody>
      </p:sp>
      <p:sp>
        <p:nvSpPr>
          <p:cNvPr id="6" name="Rectangle 5">
            <a:extLst>
              <a:ext uri="{FF2B5EF4-FFF2-40B4-BE49-F238E27FC236}">
                <a16:creationId xmlns:a16="http://schemas.microsoft.com/office/drawing/2014/main" id="{9E2C47FF-912C-6B7C-C61F-AEEA2044E23C}"/>
              </a:ext>
            </a:extLst>
          </p:cNvPr>
          <p:cNvSpPr/>
          <p:nvPr/>
        </p:nvSpPr>
        <p:spPr>
          <a:xfrm>
            <a:off x="1070016" y="888012"/>
            <a:ext cx="10826708" cy="61555"/>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29424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8A887-B870-5E96-2D1C-96D393DF9F4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2DACB51-E0BB-81DD-9EB3-858259E6FA56}"/>
              </a:ext>
            </a:extLst>
          </p:cNvPr>
          <p:cNvPicPr>
            <a:picLocks noChangeAspect="1"/>
          </p:cNvPicPr>
          <p:nvPr/>
        </p:nvPicPr>
        <p:blipFill>
          <a:blip r:embed="rId3"/>
          <a:srcRect r="4445"/>
          <a:stretch>
            <a:fillRect/>
          </a:stretch>
        </p:blipFill>
        <p:spPr>
          <a:xfrm>
            <a:off x="0" y="0"/>
            <a:ext cx="12192000" cy="6858000"/>
          </a:xfrm>
          <a:prstGeom prst="rect">
            <a:avLst/>
          </a:prstGeom>
        </p:spPr>
      </p:pic>
    </p:spTree>
    <p:extLst>
      <p:ext uri="{BB962C8B-B14F-4D97-AF65-F5344CB8AC3E}">
        <p14:creationId xmlns:p14="http://schemas.microsoft.com/office/powerpoint/2010/main" val="38280541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3C350-3101-A2EF-895E-4DF834E9982E}"/>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3B6B14C-0A41-7C7F-76D5-A94CBE952EE6}"/>
              </a:ext>
            </a:extLst>
          </p:cNvPr>
          <p:cNvSpPr/>
          <p:nvPr/>
        </p:nvSpPr>
        <p:spPr>
          <a:xfrm>
            <a:off x="0" y="4435433"/>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AD0A2B8-4669-4CBB-5BD8-F37812A61344}"/>
              </a:ext>
            </a:extLst>
          </p:cNvPr>
          <p:cNvSpPr/>
          <p:nvPr/>
        </p:nvSpPr>
        <p:spPr>
          <a:xfrm>
            <a:off x="2630384" y="0"/>
            <a:ext cx="9561616" cy="6115792"/>
          </a:xfrm>
          <a:prstGeom prst="rect">
            <a:avLst/>
          </a:prstGeom>
          <a:solidFill>
            <a:srgbClr val="222B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B9F3B36A-4466-D75C-82D3-21DF17738E11}"/>
              </a:ext>
            </a:extLst>
          </p:cNvPr>
          <p:cNvSpPr/>
          <p:nvPr/>
        </p:nvSpPr>
        <p:spPr>
          <a:xfrm>
            <a:off x="0" y="0"/>
            <a:ext cx="2630384" cy="1680359"/>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encil and light bulb on a piece of paper&#10;&#10;AI-generated content may be incorrect.">
            <a:extLst>
              <a:ext uri="{FF2B5EF4-FFF2-40B4-BE49-F238E27FC236}">
                <a16:creationId xmlns:a16="http://schemas.microsoft.com/office/drawing/2014/main" id="{D77D7B7B-A536-7DB5-EFE1-20424C94D791}"/>
              </a:ext>
            </a:extLst>
          </p:cNvPr>
          <p:cNvPicPr>
            <a:picLocks noChangeAspect="1"/>
          </p:cNvPicPr>
          <p:nvPr/>
        </p:nvPicPr>
        <p:blipFill>
          <a:blip r:embed="rId2"/>
          <a:stretch>
            <a:fillRect/>
          </a:stretch>
        </p:blipFill>
        <p:spPr>
          <a:xfrm>
            <a:off x="394069" y="1940447"/>
            <a:ext cx="1842244" cy="2316524"/>
          </a:xfrm>
          <a:prstGeom prst="rect">
            <a:avLst/>
          </a:prstGeom>
        </p:spPr>
      </p:pic>
      <p:sp>
        <p:nvSpPr>
          <p:cNvPr id="9" name="TextBox 8">
            <a:extLst>
              <a:ext uri="{FF2B5EF4-FFF2-40B4-BE49-F238E27FC236}">
                <a16:creationId xmlns:a16="http://schemas.microsoft.com/office/drawing/2014/main" id="{8B618E50-E05B-8DD1-A325-218323D6C377}"/>
              </a:ext>
            </a:extLst>
          </p:cNvPr>
          <p:cNvSpPr txBox="1"/>
          <p:nvPr/>
        </p:nvSpPr>
        <p:spPr>
          <a:xfrm>
            <a:off x="0" y="178459"/>
            <a:ext cx="2630384" cy="1384995"/>
          </a:xfrm>
          <a:prstGeom prst="rect">
            <a:avLst/>
          </a:prstGeom>
          <a:noFill/>
        </p:spPr>
        <p:txBody>
          <a:bodyPr wrap="square" rtlCol="0">
            <a:spAutoFit/>
          </a:bodyPr>
          <a:lstStyle/>
          <a:p>
            <a:pPr algn="ctr"/>
            <a:r>
              <a:rPr lang="en-US" sz="2100" dirty="0">
                <a:solidFill>
                  <a:schemeClr val="bg1"/>
                </a:solidFill>
                <a:latin typeface="Calibri" panose="020F0502020204030204" pitchFamily="34" charset="0"/>
                <a:cs typeface="Calibri" panose="020F0502020204030204" pitchFamily="34" charset="0"/>
              </a:rPr>
              <a:t>7th Annual Emerging African Researcher Training Academy 2026</a:t>
            </a:r>
          </a:p>
        </p:txBody>
      </p:sp>
      <p:sp>
        <p:nvSpPr>
          <p:cNvPr id="11" name="TextBox 10">
            <a:extLst>
              <a:ext uri="{FF2B5EF4-FFF2-40B4-BE49-F238E27FC236}">
                <a16:creationId xmlns:a16="http://schemas.microsoft.com/office/drawing/2014/main" id="{97C85770-DCCE-1BBB-A3FC-C39E0D5B752C}"/>
              </a:ext>
            </a:extLst>
          </p:cNvPr>
          <p:cNvSpPr txBox="1"/>
          <p:nvPr/>
        </p:nvSpPr>
        <p:spPr>
          <a:xfrm>
            <a:off x="1" y="4820027"/>
            <a:ext cx="2630383" cy="923330"/>
          </a:xfrm>
          <a:prstGeom prst="rect">
            <a:avLst/>
          </a:prstGeom>
          <a:noFill/>
        </p:spPr>
        <p:txBody>
          <a:bodyPr wrap="square">
            <a:spAutoFit/>
          </a:bodyPr>
          <a:lstStyle/>
          <a:p>
            <a:pPr algn="ctr"/>
            <a:r>
              <a:rPr lang="en-US" i="1" dirty="0">
                <a:solidFill>
                  <a:schemeClr val="bg1"/>
                </a:solidFill>
                <a:latin typeface="Calibri Light" panose="020F0302020204030204" pitchFamily="34" charset="0"/>
                <a:cs typeface="Calibri Light" panose="020F0302020204030204" pitchFamily="34" charset="0"/>
              </a:rPr>
              <a:t>African Research Voices in the Age of Artificial Intelligence</a:t>
            </a:r>
          </a:p>
        </p:txBody>
      </p:sp>
      <p:sp>
        <p:nvSpPr>
          <p:cNvPr id="5" name="TextBox 4">
            <a:extLst>
              <a:ext uri="{FF2B5EF4-FFF2-40B4-BE49-F238E27FC236}">
                <a16:creationId xmlns:a16="http://schemas.microsoft.com/office/drawing/2014/main" id="{DBC12C0B-5ED2-AC44-84A7-4F552CABC7F1}"/>
              </a:ext>
            </a:extLst>
          </p:cNvPr>
          <p:cNvSpPr txBox="1"/>
          <p:nvPr/>
        </p:nvSpPr>
        <p:spPr>
          <a:xfrm>
            <a:off x="3171825" y="1680359"/>
            <a:ext cx="8877299" cy="1200329"/>
          </a:xfrm>
          <a:prstGeom prst="rect">
            <a:avLst/>
          </a:prstGeom>
          <a:noFill/>
        </p:spPr>
        <p:txBody>
          <a:bodyPr wrap="square" rtlCol="0">
            <a:spAutoFit/>
          </a:bodyPr>
          <a:lstStyle/>
          <a:p>
            <a:r>
              <a:rPr lang="en-US" sz="7200" b="1" dirty="0">
                <a:solidFill>
                  <a:srgbClr val="D69610"/>
                </a:solidFill>
              </a:rPr>
              <a:t>THANK YOU</a:t>
            </a:r>
            <a:endParaRPr lang="en-US" sz="3200" dirty="0">
              <a:solidFill>
                <a:schemeClr val="bg1"/>
              </a:solidFill>
            </a:endParaRPr>
          </a:p>
        </p:txBody>
      </p:sp>
    </p:spTree>
    <p:extLst>
      <p:ext uri="{BB962C8B-B14F-4D97-AF65-F5344CB8AC3E}">
        <p14:creationId xmlns:p14="http://schemas.microsoft.com/office/powerpoint/2010/main" val="24032794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05FF635-3E4F-3243-AD09-9DC60F8C8AA4}"/>
              </a:ext>
              <a:ext uri="{C183D7F6-B498-43B3-948B-1728B52AA6E4}">
                <adec:decorative xmlns:adec="http://schemas.microsoft.com/office/drawing/2017/decorative" val="1"/>
              </a:ext>
            </a:extLst>
          </p:cNvPr>
          <p:cNvSpPr/>
          <p:nvPr>
            <p:custDataLst>
              <p:tags r:id="rId2"/>
            </p:custDataLst>
          </p:nvPr>
        </p:nvSpPr>
        <p:spPr>
          <a:xfrm>
            <a:off x="444693" y="1742703"/>
            <a:ext cx="2371696" cy="2371696"/>
          </a:xfrm>
          <a:prstGeom prst="rect">
            <a:avLst/>
          </a:prstGeom>
          <a:blipFill>
            <a:blip>
              <a:extLst>
                <a:ext uri="{96DAC541-7B7A-43D3-8B79-37D633B846F1}">
                  <asvg:svgBlip xmlns:asvg="http://schemas.microsoft.com/office/drawing/2016/SVG/main" r:embed="rId5"/>
                </a:ext>
              </a:extLst>
            </a:blip>
            <a:stretch>
              <a:fillRect/>
            </a:stretch>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 name="Rectangle 2" descr="How do you generally feel towards literature review? ">
            <a:extLst>
              <a:ext uri="{FF2B5EF4-FFF2-40B4-BE49-F238E27FC236}">
                <a16:creationId xmlns:a16="http://schemas.microsoft.com/office/drawing/2014/main" id="{D537ACF9-1F7C-9DE5-3196-F32F0632D358}"/>
              </a:ext>
            </a:extLst>
          </p:cNvPr>
          <p:cNvSpPr/>
          <p:nvPr>
            <p:custDataLst>
              <p:tags r:id="rId3"/>
            </p:custDataLst>
          </p:nvPr>
        </p:nvSpPr>
        <p:spPr>
          <a:xfrm>
            <a:off x="3112851" y="1000897"/>
            <a:ext cx="8486226" cy="3855308"/>
          </a:xfrm>
          <a:prstGeom prst="rect">
            <a:avLst/>
          </a:prstGeom>
          <a:noFill/>
          <a:ln w="1905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4000" b="1">
                <a:solidFill>
                  <a:srgbClr val="000000"/>
                </a:solidFill>
              </a:rPr>
              <a:t>How do you generally feel towards literature review? </a:t>
            </a:r>
            <a:endParaRPr lang="en-ZA" sz="4000" b="1">
              <a:solidFill>
                <a:srgbClr val="000000"/>
              </a:solidFill>
            </a:endParaRPr>
          </a:p>
        </p:txBody>
      </p:sp>
      <p:sp>
        <p:nvSpPr>
          <p:cNvPr id="4" name="Rectangle 3" descr="The Slido app must be installed on every computer you’re presenting from">
            <a:extLst>
              <a:ext uri="{FF2B5EF4-FFF2-40B4-BE49-F238E27FC236}">
                <a16:creationId xmlns:a16="http://schemas.microsoft.com/office/drawing/2014/main" id="{391C516B-68CD-1A2A-D11D-7398EECF7D95}"/>
              </a:ext>
            </a:extLst>
          </p:cNvPr>
          <p:cNvSpPr/>
          <p:nvPr/>
        </p:nvSpPr>
        <p:spPr>
          <a:xfrm>
            <a:off x="0" y="5820032"/>
            <a:ext cx="12192001" cy="1037968"/>
          </a:xfrm>
          <a:prstGeom prst="rect">
            <a:avLst/>
          </a:prstGeom>
          <a:solidFill>
            <a:srgbClr val="198038"/>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741155" tIns="259404" rIns="1852888" bIns="203818" rtlCol="0" anchor="ctr">
            <a:normAutofit fontScale="85000" lnSpcReduction="10000"/>
          </a:bodyPr>
          <a:lstStyle/>
          <a:p>
            <a:r>
              <a:rPr lang="en-US" sz="2600">
                <a:solidFill>
                  <a:srgbClr val="FFFFFF"/>
                </a:solidFill>
              </a:rPr>
              <a:t>The </a:t>
            </a:r>
            <a:r>
              <a:rPr lang="en-US" sz="2600">
                <a:solidFill>
                  <a:srgbClr val="FFFFFF"/>
                </a:solidFill>
                <a:hlinkClick r:id="rId6">
                  <a:extLst>
                    <a:ext uri="{A12FA001-AC4F-418D-AE19-62706E023703}">
                      <ahyp:hlinkClr xmlns:ahyp="http://schemas.microsoft.com/office/drawing/2018/hyperlinkcolor" val="tx"/>
                    </a:ext>
                  </a:extLst>
                </a:hlinkClick>
              </a:rPr>
              <a:t>Slido app</a:t>
            </a:r>
            <a:r>
              <a:rPr lang="en-US" sz="2600">
                <a:solidFill>
                  <a:srgbClr val="FFFFFF"/>
                </a:solidFill>
              </a:rPr>
              <a:t> must be installed on every computer you’re presenting from</a:t>
            </a:r>
            <a:endParaRPr lang="en-ZA" sz="2600">
              <a:solidFill>
                <a:srgbClr val="FFFFFF"/>
              </a:solidFill>
            </a:endParaRPr>
          </a:p>
        </p:txBody>
      </p:sp>
      <p:pic>
        <p:nvPicPr>
          <p:cNvPr id="6" name="Graphic 5">
            <a:extLst>
              <a:ext uri="{FF2B5EF4-FFF2-40B4-BE49-F238E27FC236}">
                <a16:creationId xmlns:a16="http://schemas.microsoft.com/office/drawing/2014/main" id="{0FD0DE71-7328-8213-4B35-08C9EBE9CD7F}"/>
              </a:ext>
              <a:ext uri="{C183D7F6-B498-43B3-948B-1728B52AA6E4}">
                <adec:decorative xmlns:adec="http://schemas.microsoft.com/office/drawing/2017/decorative" val="1"/>
              </a:ext>
            </a:extLst>
          </p:cNvPr>
          <p:cNvPicPr>
            <a:picLocks/>
          </p:cNvPicPr>
          <p:nvPr/>
        </p:nvPicPr>
        <p:blipFill>
          <a:blip>
            <a:extLst>
              <a:ext uri="{96DAC541-7B7A-43D3-8B79-37D633B846F1}">
                <asvg:svgBlip xmlns:asvg="http://schemas.microsoft.com/office/drawing/2016/SVG/main" r:embed="rId7"/>
              </a:ext>
            </a:extLst>
          </a:blip>
          <a:stretch>
            <a:fillRect/>
          </a:stretch>
        </p:blipFill>
        <p:spPr>
          <a:xfrm>
            <a:off x="296462" y="6190785"/>
            <a:ext cx="296462" cy="296462"/>
          </a:xfrm>
          <a:prstGeom prst="rect">
            <a:avLst/>
          </a:prstGeom>
        </p:spPr>
      </p:pic>
      <p:sp>
        <p:nvSpPr>
          <p:cNvPr id="7" name="Trapezoid 6" descr="Do not edit&#10;How to change the design">
            <a:extLst>
              <a:ext uri="{FF2B5EF4-FFF2-40B4-BE49-F238E27FC236}">
                <a16:creationId xmlns:a16="http://schemas.microsoft.com/office/drawing/2014/main" id="{53805BE1-6A80-066E-6F34-CECA9030A5A2}"/>
              </a:ext>
            </a:extLst>
          </p:cNvPr>
          <p:cNvSpPr/>
          <p:nvPr/>
        </p:nvSpPr>
        <p:spPr>
          <a:xfrm rot="2700000">
            <a:off x="9620371" y="514924"/>
            <a:ext cx="3335198" cy="778213"/>
          </a:xfrm>
          <a:prstGeom prst="trapezoid">
            <a:avLst>
              <a:gd name="adj" fmla="val 100000"/>
            </a:avLst>
          </a:prstGeom>
          <a:solidFill>
            <a:srgbClr val="EDFAF2"/>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tIns="0" bIns="0" rtlCol="0" anchor="t">
            <a:normAutofit fontScale="70000" lnSpcReduction="20000"/>
          </a:bodyPr>
          <a:lstStyle/>
          <a:p>
            <a:pPr algn="ctr"/>
            <a:r>
              <a:rPr lang="en-US" sz="2600" b="1">
                <a:solidFill>
                  <a:srgbClr val="198038"/>
                </a:solidFill>
              </a:rPr>
              <a:t>Do not edit
</a:t>
            </a:r>
            <a:r>
              <a:rPr lang="en-US" sz="2200">
                <a:solidFill>
                  <a:srgbClr val="198038"/>
                </a:solidFill>
                <a:hlinkClick r:id="rId8">
                  <a:extLst>
                    <a:ext uri="{A12FA001-AC4F-418D-AE19-62706E023703}">
                      <ahyp:hlinkClr xmlns:ahyp="http://schemas.microsoft.com/office/drawing/2018/hyperlinkcolor" val="tx"/>
                    </a:ext>
                  </a:extLst>
                </a:hlinkClick>
              </a:rPr>
              <a:t>How to change the design</a:t>
            </a:r>
            <a:endParaRPr lang="en-ZA" sz="2200">
              <a:solidFill>
                <a:srgbClr val="198038"/>
              </a:solidFill>
            </a:endParaRPr>
          </a:p>
        </p:txBody>
      </p:sp>
      <p:pic>
        <p:nvPicPr>
          <p:cNvPr id="9" name="Graphic 8">
            <a:extLst>
              <a:ext uri="{FF2B5EF4-FFF2-40B4-BE49-F238E27FC236}">
                <a16:creationId xmlns:a16="http://schemas.microsoft.com/office/drawing/2014/main" id="{37051F03-ABD9-F705-63D9-4B9FF138F0D8}"/>
              </a:ext>
              <a:ext uri="{C183D7F6-B498-43B3-948B-1728B52AA6E4}">
                <adec:decorative xmlns:adec="http://schemas.microsoft.com/office/drawing/2017/decorative" val="1"/>
              </a:ext>
            </a:extLst>
          </p:cNvPr>
          <p:cNvPicPr>
            <a:picLocks/>
          </p:cNvPicPr>
          <p:nvPr/>
        </p:nvPicPr>
        <p:blipFill>
          <a:blip>
            <a:extLst>
              <a:ext uri="{96DAC541-7B7A-43D3-8B79-37D633B846F1}">
                <asvg:svgBlip xmlns:asvg="http://schemas.microsoft.com/office/drawing/2016/SVG/main" r:embed="rId9"/>
              </a:ext>
            </a:extLst>
          </a:blip>
          <a:stretch>
            <a:fillRect/>
          </a:stretch>
        </p:blipFill>
        <p:spPr>
          <a:xfrm>
            <a:off x="10746748" y="6153727"/>
            <a:ext cx="1111733" cy="370578"/>
          </a:xfrm>
          <a:prstGeom prst="rect">
            <a:avLst/>
          </a:prstGeom>
        </p:spPr>
      </p:pic>
    </p:spTree>
    <p:custDataLst>
      <p:tags r:id="rId1"/>
    </p:custDataLst>
    <p:extLst>
      <p:ext uri="{BB962C8B-B14F-4D97-AF65-F5344CB8AC3E}">
        <p14:creationId xmlns:p14="http://schemas.microsoft.com/office/powerpoint/2010/main" val="10702420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F25570-3C40-A665-1E64-19D4CA92146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3E50AEB-AC38-002E-FA85-C06824957CC1}"/>
              </a:ext>
            </a:extLst>
          </p:cNvPr>
          <p:cNvPicPr>
            <a:picLocks noChangeAspect="1"/>
          </p:cNvPicPr>
          <p:nvPr/>
        </p:nvPicPr>
        <p:blipFill>
          <a:blip r:embed="rId2"/>
          <a:srcRect/>
          <a:stretch/>
        </p:blipFill>
        <p:spPr>
          <a:xfrm>
            <a:off x="209033" y="117080"/>
            <a:ext cx="676916" cy="851186"/>
          </a:xfrm>
          <a:prstGeom prst="rect">
            <a:avLst/>
          </a:prstGeom>
        </p:spPr>
      </p:pic>
      <p:sp>
        <p:nvSpPr>
          <p:cNvPr id="5" name="TextBox 4">
            <a:extLst>
              <a:ext uri="{FF2B5EF4-FFF2-40B4-BE49-F238E27FC236}">
                <a16:creationId xmlns:a16="http://schemas.microsoft.com/office/drawing/2014/main" id="{43EFE53F-F57D-26D7-A8D0-B563E2F903A4}"/>
              </a:ext>
            </a:extLst>
          </p:cNvPr>
          <p:cNvSpPr txBox="1"/>
          <p:nvPr/>
        </p:nvSpPr>
        <p:spPr>
          <a:xfrm>
            <a:off x="1070015" y="118572"/>
            <a:ext cx="10826709" cy="769441"/>
          </a:xfrm>
          <a:prstGeom prst="rect">
            <a:avLst/>
          </a:prstGeom>
          <a:noFill/>
        </p:spPr>
        <p:txBody>
          <a:bodyPr wrap="square" rtlCol="0">
            <a:spAutoFit/>
          </a:bodyPr>
          <a:lstStyle/>
          <a:p>
            <a:r>
              <a:rPr lang="en-US" sz="4400" dirty="0">
                <a:solidFill>
                  <a:srgbClr val="222B56"/>
                </a:solidFill>
                <a:latin typeface="+mj-lt"/>
                <a:ea typeface="+mj-ea"/>
                <a:cs typeface="+mj-cs"/>
              </a:rPr>
              <a:t>Role in research process</a:t>
            </a:r>
          </a:p>
        </p:txBody>
      </p:sp>
      <p:sp>
        <p:nvSpPr>
          <p:cNvPr id="6" name="Rectangle 5">
            <a:extLst>
              <a:ext uri="{FF2B5EF4-FFF2-40B4-BE49-F238E27FC236}">
                <a16:creationId xmlns:a16="http://schemas.microsoft.com/office/drawing/2014/main" id="{706F703B-BD43-D8EF-3657-79811346CFCE}"/>
              </a:ext>
            </a:extLst>
          </p:cNvPr>
          <p:cNvSpPr/>
          <p:nvPr/>
        </p:nvSpPr>
        <p:spPr>
          <a:xfrm>
            <a:off x="1070016" y="888012"/>
            <a:ext cx="10826708" cy="61555"/>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2">
            <a:extLst>
              <a:ext uri="{FF2B5EF4-FFF2-40B4-BE49-F238E27FC236}">
                <a16:creationId xmlns:a16="http://schemas.microsoft.com/office/drawing/2014/main" id="{AFBE3004-EEDB-E9C8-1A8B-53DD717E306B}"/>
              </a:ext>
            </a:extLst>
          </p:cNvPr>
          <p:cNvSpPr>
            <a:spLocks noGrp="1"/>
          </p:cNvSpPr>
          <p:nvPr>
            <p:ph idx="1"/>
          </p:nvPr>
        </p:nvSpPr>
        <p:spPr>
          <a:xfrm>
            <a:off x="3431156" y="1532475"/>
            <a:ext cx="2247183" cy="878596"/>
          </a:xfrm>
        </p:spPr>
        <p:txBody>
          <a:bodyPr>
            <a:noAutofit/>
          </a:bodyPr>
          <a:lstStyle/>
          <a:p>
            <a:pPr marL="0" indent="0" algn="ctr">
              <a:buNone/>
            </a:pPr>
            <a:r>
              <a:rPr lang="en-ZA" sz="2400" dirty="0"/>
              <a:t>Conduct literature search</a:t>
            </a:r>
          </a:p>
        </p:txBody>
      </p:sp>
      <p:sp>
        <p:nvSpPr>
          <p:cNvPr id="9" name="Content Placeholder 2">
            <a:extLst>
              <a:ext uri="{FF2B5EF4-FFF2-40B4-BE49-F238E27FC236}">
                <a16:creationId xmlns:a16="http://schemas.microsoft.com/office/drawing/2014/main" id="{CD4B5200-FE57-B5C3-2709-6565F72B28E7}"/>
              </a:ext>
            </a:extLst>
          </p:cNvPr>
          <p:cNvSpPr txBox="1">
            <a:spLocks/>
          </p:cNvSpPr>
          <p:nvPr/>
        </p:nvSpPr>
        <p:spPr>
          <a:xfrm>
            <a:off x="6024112" y="1508132"/>
            <a:ext cx="2846716" cy="1046585"/>
          </a:xfrm>
          <a:prstGeom prst="roundRect">
            <a:avLst/>
          </a:prstGeom>
          <a:solidFill>
            <a:schemeClr val="tx2">
              <a:lumMod val="10000"/>
              <a:lumOff val="90000"/>
            </a:schemeClr>
          </a:solidFill>
          <a:ln>
            <a:solidFill>
              <a:schemeClr val="tx2"/>
            </a:solidFill>
          </a:ln>
        </p:spPr>
        <p:txBody>
          <a:bodyPr vert="horz" lIns="91440" tIns="45720" rIns="91440" bIns="45720" rtlCol="0" anchor="ctr">
            <a:noAutofit/>
          </a:bodyPr>
          <a:lstStyle>
            <a:lvl1pPr marL="228600" indent="-288000" algn="l" defTabSz="914400" rtl="0" eaLnBrk="1" latinLnBrk="0" hangingPunct="1">
              <a:lnSpc>
                <a:spcPct val="90000"/>
              </a:lnSpc>
              <a:spcBef>
                <a:spcPts val="1000"/>
              </a:spcBef>
              <a:buFontTx/>
              <a:buBlip>
                <a:blip>
                  <a:extLst>
                    <a:ext uri="{96DAC541-7B7A-43D3-8B79-37D633B846F1}">
                      <asvg:svgBlip xmlns:asvg="http://schemas.microsoft.com/office/drawing/2016/SVG/main" r:embed="rId3"/>
                    </a:ext>
                  </a:extLst>
                </a:blip>
              </a:buBlip>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en-ZA" sz="2400" dirty="0"/>
              <a:t>Write literature review</a:t>
            </a:r>
          </a:p>
        </p:txBody>
      </p:sp>
      <p:sp>
        <p:nvSpPr>
          <p:cNvPr id="10" name="Content Placeholder 2">
            <a:extLst>
              <a:ext uri="{FF2B5EF4-FFF2-40B4-BE49-F238E27FC236}">
                <a16:creationId xmlns:a16="http://schemas.microsoft.com/office/drawing/2014/main" id="{23114505-B83C-D026-BB3F-0FD628DEA091}"/>
              </a:ext>
            </a:extLst>
          </p:cNvPr>
          <p:cNvSpPr txBox="1">
            <a:spLocks/>
          </p:cNvSpPr>
          <p:nvPr/>
        </p:nvSpPr>
        <p:spPr>
          <a:xfrm>
            <a:off x="838200" y="1532475"/>
            <a:ext cx="2247183" cy="878596"/>
          </a:xfrm>
          <a:prstGeom prst="rect">
            <a:avLst/>
          </a:prstGeom>
        </p:spPr>
        <p:txBody>
          <a:bodyPr vert="horz" lIns="91440" tIns="45720" rIns="91440" bIns="45720" rtlCol="0">
            <a:noAutofit/>
          </a:bodyPr>
          <a:lstStyle>
            <a:lvl1pPr marL="228600" indent="-288000" algn="l" defTabSz="914400" rtl="0" eaLnBrk="1" latinLnBrk="0" hangingPunct="1">
              <a:lnSpc>
                <a:spcPct val="90000"/>
              </a:lnSpc>
              <a:spcBef>
                <a:spcPts val="1000"/>
              </a:spcBef>
              <a:buFontTx/>
              <a:buBlip>
                <a:blip>
                  <a:extLst>
                    <a:ext uri="{96DAC541-7B7A-43D3-8B79-37D633B846F1}">
                      <asvg:svgBlip xmlns:asvg="http://schemas.microsoft.com/office/drawing/2016/SVG/main" r:embed="rId3"/>
                    </a:ext>
                  </a:extLst>
                </a:blip>
              </a:buBlip>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en-ZA" sz="2400" dirty="0"/>
              <a:t>Identify initial topic, RQs, and outcomes</a:t>
            </a:r>
          </a:p>
        </p:txBody>
      </p:sp>
      <p:sp>
        <p:nvSpPr>
          <p:cNvPr id="11" name="Content Placeholder 2">
            <a:extLst>
              <a:ext uri="{FF2B5EF4-FFF2-40B4-BE49-F238E27FC236}">
                <a16:creationId xmlns:a16="http://schemas.microsoft.com/office/drawing/2014/main" id="{7C17E3E8-5900-872C-D001-755A20276A7E}"/>
              </a:ext>
            </a:extLst>
          </p:cNvPr>
          <p:cNvSpPr txBox="1">
            <a:spLocks/>
          </p:cNvSpPr>
          <p:nvPr/>
        </p:nvSpPr>
        <p:spPr>
          <a:xfrm>
            <a:off x="9334495" y="1532475"/>
            <a:ext cx="2247183" cy="878596"/>
          </a:xfrm>
          <a:prstGeom prst="rect">
            <a:avLst/>
          </a:prstGeom>
        </p:spPr>
        <p:txBody>
          <a:bodyPr vert="horz" lIns="91440" tIns="45720" rIns="91440" bIns="45720" rtlCol="0">
            <a:noAutofit/>
          </a:bodyPr>
          <a:lstStyle>
            <a:lvl1pPr marL="228600" indent="-288000" algn="l" defTabSz="914400" rtl="0" eaLnBrk="1" latinLnBrk="0" hangingPunct="1">
              <a:lnSpc>
                <a:spcPct val="90000"/>
              </a:lnSpc>
              <a:spcBef>
                <a:spcPts val="1000"/>
              </a:spcBef>
              <a:buFontTx/>
              <a:buBlip>
                <a:blip>
                  <a:extLst>
                    <a:ext uri="{96DAC541-7B7A-43D3-8B79-37D633B846F1}">
                      <asvg:svgBlip xmlns:asvg="http://schemas.microsoft.com/office/drawing/2016/SVG/main" r:embed="rId3"/>
                    </a:ext>
                  </a:extLst>
                </a:blip>
              </a:buBlip>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en-ZA" sz="2400" dirty="0"/>
              <a:t>Develop specific aims and RQs</a:t>
            </a:r>
          </a:p>
        </p:txBody>
      </p:sp>
      <p:sp>
        <p:nvSpPr>
          <p:cNvPr id="12" name="Content Placeholder 2">
            <a:extLst>
              <a:ext uri="{FF2B5EF4-FFF2-40B4-BE49-F238E27FC236}">
                <a16:creationId xmlns:a16="http://schemas.microsoft.com/office/drawing/2014/main" id="{9F5531F4-7041-66ED-7DCE-2E5C6DD0D138}"/>
              </a:ext>
            </a:extLst>
          </p:cNvPr>
          <p:cNvSpPr txBox="1">
            <a:spLocks/>
          </p:cNvSpPr>
          <p:nvPr/>
        </p:nvSpPr>
        <p:spPr>
          <a:xfrm>
            <a:off x="9334495" y="3075552"/>
            <a:ext cx="2482972" cy="878596"/>
          </a:xfrm>
          <a:prstGeom prst="rect">
            <a:avLst/>
          </a:prstGeom>
        </p:spPr>
        <p:txBody>
          <a:bodyPr vert="horz" lIns="91440" tIns="45720" rIns="91440" bIns="45720" rtlCol="0">
            <a:noAutofit/>
          </a:bodyPr>
          <a:lstStyle>
            <a:lvl1pPr marL="228600" indent="-288000" algn="l" defTabSz="914400" rtl="0" eaLnBrk="1" latinLnBrk="0" hangingPunct="1">
              <a:lnSpc>
                <a:spcPct val="90000"/>
              </a:lnSpc>
              <a:spcBef>
                <a:spcPts val="1000"/>
              </a:spcBef>
              <a:buFontTx/>
              <a:buBlip>
                <a:blip>
                  <a:extLst>
                    <a:ext uri="{96DAC541-7B7A-43D3-8B79-37D633B846F1}">
                      <asvg:svgBlip xmlns:asvg="http://schemas.microsoft.com/office/drawing/2016/SVG/main" r:embed="rId3"/>
                    </a:ext>
                  </a:extLst>
                </a:blip>
              </a:buBlip>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en-ZA" sz="2400" dirty="0"/>
              <a:t>Choose appropriate research design</a:t>
            </a:r>
          </a:p>
        </p:txBody>
      </p:sp>
      <p:sp>
        <p:nvSpPr>
          <p:cNvPr id="13" name="Content Placeholder 2">
            <a:extLst>
              <a:ext uri="{FF2B5EF4-FFF2-40B4-BE49-F238E27FC236}">
                <a16:creationId xmlns:a16="http://schemas.microsoft.com/office/drawing/2014/main" id="{A9855CB8-7C01-B64E-0ED0-9DAC449A6041}"/>
              </a:ext>
            </a:extLst>
          </p:cNvPr>
          <p:cNvSpPr txBox="1">
            <a:spLocks/>
          </p:cNvSpPr>
          <p:nvPr/>
        </p:nvSpPr>
        <p:spPr>
          <a:xfrm>
            <a:off x="6443935" y="4384586"/>
            <a:ext cx="2651186" cy="878596"/>
          </a:xfrm>
          <a:prstGeom prst="rect">
            <a:avLst/>
          </a:prstGeom>
        </p:spPr>
        <p:txBody>
          <a:bodyPr vert="horz" lIns="91440" tIns="45720" rIns="91440" bIns="45720" rtlCol="0">
            <a:noAutofit/>
          </a:bodyPr>
          <a:lstStyle>
            <a:lvl1pPr marL="228600" indent="-288000" algn="l" defTabSz="914400" rtl="0" eaLnBrk="1" latinLnBrk="0" hangingPunct="1">
              <a:lnSpc>
                <a:spcPct val="90000"/>
              </a:lnSpc>
              <a:spcBef>
                <a:spcPts val="1000"/>
              </a:spcBef>
              <a:buFontTx/>
              <a:buBlip>
                <a:blip>
                  <a:extLst>
                    <a:ext uri="{96DAC541-7B7A-43D3-8B79-37D633B846F1}">
                      <asvg:svgBlip xmlns:asvg="http://schemas.microsoft.com/office/drawing/2016/SVG/main" r:embed="rId3"/>
                    </a:ext>
                  </a:extLst>
                </a:blip>
              </a:buBlip>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en-ZA" sz="2400" dirty="0"/>
              <a:t>Identify methods and outcome measures</a:t>
            </a:r>
          </a:p>
        </p:txBody>
      </p:sp>
      <p:sp>
        <p:nvSpPr>
          <p:cNvPr id="14" name="Content Placeholder 2">
            <a:extLst>
              <a:ext uri="{FF2B5EF4-FFF2-40B4-BE49-F238E27FC236}">
                <a16:creationId xmlns:a16="http://schemas.microsoft.com/office/drawing/2014/main" id="{F9866B6B-C2E5-F4B6-0ADC-FD54562A576C}"/>
              </a:ext>
            </a:extLst>
          </p:cNvPr>
          <p:cNvSpPr txBox="1">
            <a:spLocks/>
          </p:cNvSpPr>
          <p:nvPr/>
        </p:nvSpPr>
        <p:spPr>
          <a:xfrm>
            <a:off x="3848816" y="4384586"/>
            <a:ext cx="2175296" cy="878596"/>
          </a:xfrm>
          <a:prstGeom prst="rect">
            <a:avLst/>
          </a:prstGeom>
        </p:spPr>
        <p:txBody>
          <a:bodyPr vert="horz" lIns="91440" tIns="45720" rIns="91440" bIns="45720" rtlCol="0">
            <a:noAutofit/>
          </a:bodyPr>
          <a:lstStyle>
            <a:lvl1pPr marL="228600" indent="-288000" algn="l" defTabSz="914400" rtl="0" eaLnBrk="1" latinLnBrk="0" hangingPunct="1">
              <a:lnSpc>
                <a:spcPct val="90000"/>
              </a:lnSpc>
              <a:spcBef>
                <a:spcPts val="1000"/>
              </a:spcBef>
              <a:buFontTx/>
              <a:buBlip>
                <a:blip>
                  <a:extLst>
                    <a:ext uri="{96DAC541-7B7A-43D3-8B79-37D633B846F1}">
                      <asvg:svgBlip xmlns:asvg="http://schemas.microsoft.com/office/drawing/2016/SVG/main" r:embed="rId3"/>
                    </a:ext>
                  </a:extLst>
                </a:blip>
              </a:buBlip>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en-ZA" sz="2400" dirty="0"/>
              <a:t>Collect and analyse outcome data</a:t>
            </a:r>
          </a:p>
        </p:txBody>
      </p:sp>
      <p:sp>
        <p:nvSpPr>
          <p:cNvPr id="15" name="Content Placeholder 2">
            <a:extLst>
              <a:ext uri="{FF2B5EF4-FFF2-40B4-BE49-F238E27FC236}">
                <a16:creationId xmlns:a16="http://schemas.microsoft.com/office/drawing/2014/main" id="{03AC2A3D-00D5-BFC8-9313-20A0F37543D9}"/>
              </a:ext>
            </a:extLst>
          </p:cNvPr>
          <p:cNvSpPr txBox="1">
            <a:spLocks/>
          </p:cNvSpPr>
          <p:nvPr/>
        </p:nvSpPr>
        <p:spPr>
          <a:xfrm>
            <a:off x="676459" y="3075552"/>
            <a:ext cx="3263659" cy="878596"/>
          </a:xfrm>
          <a:prstGeom prst="rect">
            <a:avLst/>
          </a:prstGeom>
        </p:spPr>
        <p:txBody>
          <a:bodyPr vert="horz" lIns="91440" tIns="45720" rIns="91440" bIns="45720" rtlCol="0">
            <a:noAutofit/>
          </a:bodyPr>
          <a:lstStyle>
            <a:lvl1pPr marL="228600" indent="-288000" algn="l" defTabSz="914400" rtl="0" eaLnBrk="1" latinLnBrk="0" hangingPunct="1">
              <a:lnSpc>
                <a:spcPct val="90000"/>
              </a:lnSpc>
              <a:spcBef>
                <a:spcPts val="1000"/>
              </a:spcBef>
              <a:buFontTx/>
              <a:buBlip>
                <a:blip>
                  <a:extLst>
                    <a:ext uri="{96DAC541-7B7A-43D3-8B79-37D633B846F1}">
                      <asvg:svgBlip xmlns:asvg="http://schemas.microsoft.com/office/drawing/2016/SVG/main" r:embed="rId3"/>
                    </a:ext>
                  </a:extLst>
                </a:blip>
              </a:buBlip>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en-ZA" sz="2400" dirty="0"/>
              <a:t>Interpret outcomes, discuss conclusions and limitations, generate future RQs</a:t>
            </a:r>
          </a:p>
        </p:txBody>
      </p:sp>
      <p:cxnSp>
        <p:nvCxnSpPr>
          <p:cNvPr id="16" name="Straight Arrow Connector 15">
            <a:extLst>
              <a:ext uri="{FF2B5EF4-FFF2-40B4-BE49-F238E27FC236}">
                <a16:creationId xmlns:a16="http://schemas.microsoft.com/office/drawing/2014/main" id="{A1FA8EA8-BC4B-5122-85CC-1A2C60BD345C}"/>
              </a:ext>
            </a:extLst>
          </p:cNvPr>
          <p:cNvCxnSpPr/>
          <p:nvPr/>
        </p:nvCxnSpPr>
        <p:spPr>
          <a:xfrm>
            <a:off x="5330045" y="2031424"/>
            <a:ext cx="489551" cy="0"/>
          </a:xfrm>
          <a:prstGeom prst="straightConnector1">
            <a:avLst/>
          </a:prstGeom>
          <a:ln w="38100">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A26F1298-44D5-48A5-D231-E34E366984D5}"/>
              </a:ext>
            </a:extLst>
          </p:cNvPr>
          <p:cNvCxnSpPr/>
          <p:nvPr/>
        </p:nvCxnSpPr>
        <p:spPr>
          <a:xfrm>
            <a:off x="3186380" y="2031424"/>
            <a:ext cx="489551" cy="0"/>
          </a:xfrm>
          <a:prstGeom prst="straightConnector1">
            <a:avLst/>
          </a:prstGeom>
          <a:ln w="38100">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A9719DC9-5FC1-5614-EA72-1796878E4D69}"/>
              </a:ext>
            </a:extLst>
          </p:cNvPr>
          <p:cNvCxnSpPr/>
          <p:nvPr/>
        </p:nvCxnSpPr>
        <p:spPr>
          <a:xfrm>
            <a:off x="8971825" y="2041391"/>
            <a:ext cx="489551" cy="0"/>
          </a:xfrm>
          <a:prstGeom prst="straightConnector1">
            <a:avLst/>
          </a:prstGeom>
          <a:ln w="38100">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AA1288B9-56FD-A9B0-36DE-122B00F3E11B}"/>
              </a:ext>
            </a:extLst>
          </p:cNvPr>
          <p:cNvCxnSpPr>
            <a:cxnSpLocks/>
          </p:cNvCxnSpPr>
          <p:nvPr/>
        </p:nvCxnSpPr>
        <p:spPr>
          <a:xfrm>
            <a:off x="10561604" y="2639682"/>
            <a:ext cx="0" cy="366858"/>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99F3D8E3-0158-F684-8AD9-10D6EC83C2A7}"/>
              </a:ext>
            </a:extLst>
          </p:cNvPr>
          <p:cNvCxnSpPr>
            <a:cxnSpLocks/>
          </p:cNvCxnSpPr>
          <p:nvPr/>
        </p:nvCxnSpPr>
        <p:spPr>
          <a:xfrm rot="10800000">
            <a:off x="2291032" y="2639682"/>
            <a:ext cx="0" cy="366858"/>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EEB09652-6B5A-8932-B43F-52C4058BA461}"/>
              </a:ext>
            </a:extLst>
          </p:cNvPr>
          <p:cNvCxnSpPr>
            <a:cxnSpLocks/>
          </p:cNvCxnSpPr>
          <p:nvPr/>
        </p:nvCxnSpPr>
        <p:spPr>
          <a:xfrm flipH="1">
            <a:off x="9216600" y="4382032"/>
            <a:ext cx="877015" cy="434577"/>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4709F007-6BCA-8C1A-C2D7-705EBBB610CB}"/>
              </a:ext>
            </a:extLst>
          </p:cNvPr>
          <p:cNvCxnSpPr>
            <a:cxnSpLocks/>
          </p:cNvCxnSpPr>
          <p:nvPr/>
        </p:nvCxnSpPr>
        <p:spPr>
          <a:xfrm flipH="1" flipV="1">
            <a:off x="2850322" y="4659660"/>
            <a:ext cx="877015" cy="338615"/>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1BB749CC-FB2C-6564-4498-3E2F3AAC1677}"/>
              </a:ext>
            </a:extLst>
          </p:cNvPr>
          <p:cNvCxnSpPr>
            <a:cxnSpLocks/>
          </p:cNvCxnSpPr>
          <p:nvPr/>
        </p:nvCxnSpPr>
        <p:spPr>
          <a:xfrm rot="5400000">
            <a:off x="6254149" y="4763087"/>
            <a:ext cx="0" cy="366858"/>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402030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6B54FC-E248-D40D-ABF7-7D58A6E830AB}"/>
            </a:ext>
          </a:extLst>
        </p:cNvPr>
        <p:cNvGrpSpPr/>
        <p:nvPr/>
      </p:nvGrpSpPr>
      <p:grpSpPr>
        <a:xfrm>
          <a:off x="0" y="0"/>
          <a:ext cx="0" cy="0"/>
          <a:chOff x="0" y="0"/>
          <a:chExt cx="0" cy="0"/>
        </a:xfrm>
      </p:grpSpPr>
      <p:sp>
        <p:nvSpPr>
          <p:cNvPr id="2" name="Speech Bubble: Rectangle with Corners Rounded 1">
            <a:extLst>
              <a:ext uri="{FF2B5EF4-FFF2-40B4-BE49-F238E27FC236}">
                <a16:creationId xmlns:a16="http://schemas.microsoft.com/office/drawing/2014/main" id="{BDD38011-938C-B471-61BD-F9E82A2A0206}"/>
              </a:ext>
            </a:extLst>
          </p:cNvPr>
          <p:cNvSpPr/>
          <p:nvPr/>
        </p:nvSpPr>
        <p:spPr>
          <a:xfrm>
            <a:off x="2346960" y="1245870"/>
            <a:ext cx="7498080" cy="3897630"/>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dirty="0"/>
          </a:p>
          <a:p>
            <a:pPr algn="ctr"/>
            <a:r>
              <a:rPr lang="en-US" sz="2800" dirty="0"/>
              <a:t>What is a literature review to you? </a:t>
            </a:r>
          </a:p>
          <a:p>
            <a:pPr algn="ctr"/>
            <a:endParaRPr lang="en-US" sz="2800" dirty="0"/>
          </a:p>
          <a:p>
            <a:pPr algn="ctr"/>
            <a:r>
              <a:rPr lang="en-US" sz="2800" dirty="0"/>
              <a:t>What do you think the purpose of the literature review is?</a:t>
            </a:r>
            <a:endParaRPr lang="en-ZA" sz="2800" dirty="0"/>
          </a:p>
        </p:txBody>
      </p:sp>
      <p:grpSp>
        <p:nvGrpSpPr>
          <p:cNvPr id="6" name="Group 5">
            <a:extLst>
              <a:ext uri="{FF2B5EF4-FFF2-40B4-BE49-F238E27FC236}">
                <a16:creationId xmlns:a16="http://schemas.microsoft.com/office/drawing/2014/main" id="{BA77365D-F62C-BC52-9593-2E7CAA769A44}"/>
              </a:ext>
            </a:extLst>
          </p:cNvPr>
          <p:cNvGrpSpPr/>
          <p:nvPr/>
        </p:nvGrpSpPr>
        <p:grpSpPr>
          <a:xfrm>
            <a:off x="4821555" y="1358890"/>
            <a:ext cx="2548890" cy="914400"/>
            <a:chOff x="4592955" y="1358890"/>
            <a:chExt cx="2548890" cy="914400"/>
          </a:xfrm>
        </p:grpSpPr>
        <p:sp>
          <p:nvSpPr>
            <p:cNvPr id="3" name="TextBox 2">
              <a:extLst>
                <a:ext uri="{FF2B5EF4-FFF2-40B4-BE49-F238E27FC236}">
                  <a16:creationId xmlns:a16="http://schemas.microsoft.com/office/drawing/2014/main" id="{4D432C68-5231-8930-5673-46DD01A53E15}"/>
                </a:ext>
              </a:extLst>
            </p:cNvPr>
            <p:cNvSpPr txBox="1"/>
            <p:nvPr/>
          </p:nvSpPr>
          <p:spPr>
            <a:xfrm>
              <a:off x="5050155" y="1554480"/>
              <a:ext cx="2091690" cy="523220"/>
            </a:xfrm>
            <a:prstGeom prst="rect">
              <a:avLst/>
            </a:prstGeom>
            <a:noFill/>
          </p:spPr>
          <p:txBody>
            <a:bodyPr wrap="square" rtlCol="0">
              <a:spAutoFit/>
            </a:bodyPr>
            <a:lstStyle/>
            <a:p>
              <a:pPr algn="ctr"/>
              <a:r>
                <a:rPr lang="en-US" sz="2800" b="1" dirty="0">
                  <a:solidFill>
                    <a:schemeClr val="accent2"/>
                  </a:solidFill>
                </a:rPr>
                <a:t>Mic on</a:t>
              </a:r>
              <a:endParaRPr lang="en-ZA" sz="2800" b="1" dirty="0">
                <a:solidFill>
                  <a:schemeClr val="accent2"/>
                </a:solidFill>
              </a:endParaRPr>
            </a:p>
          </p:txBody>
        </p:sp>
        <p:pic>
          <p:nvPicPr>
            <p:cNvPr id="5" name="Graphic 4" descr="Radio microphone with solid fill">
              <a:extLst>
                <a:ext uri="{FF2B5EF4-FFF2-40B4-BE49-F238E27FC236}">
                  <a16:creationId xmlns:a16="http://schemas.microsoft.com/office/drawing/2014/main" id="{34BEB826-326F-F9B0-3BEB-3A7D7531539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592955" y="1358890"/>
              <a:ext cx="914400" cy="914400"/>
            </a:xfrm>
            <a:prstGeom prst="rect">
              <a:avLst/>
            </a:prstGeom>
          </p:spPr>
        </p:pic>
      </p:grpSp>
    </p:spTree>
    <p:extLst>
      <p:ext uri="{BB962C8B-B14F-4D97-AF65-F5344CB8AC3E}">
        <p14:creationId xmlns:p14="http://schemas.microsoft.com/office/powerpoint/2010/main" val="4159030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188597-7FCD-6EA4-6975-1BD99EB2EB7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9FECCD7-00AA-367F-D4C7-F5338F40206F}"/>
              </a:ext>
            </a:extLst>
          </p:cNvPr>
          <p:cNvPicPr>
            <a:picLocks noChangeAspect="1"/>
          </p:cNvPicPr>
          <p:nvPr/>
        </p:nvPicPr>
        <p:blipFill>
          <a:blip r:embed="rId2"/>
          <a:srcRect/>
          <a:stretch/>
        </p:blipFill>
        <p:spPr>
          <a:xfrm>
            <a:off x="209033" y="117080"/>
            <a:ext cx="676916" cy="851186"/>
          </a:xfrm>
          <a:prstGeom prst="rect">
            <a:avLst/>
          </a:prstGeom>
        </p:spPr>
      </p:pic>
      <p:sp>
        <p:nvSpPr>
          <p:cNvPr id="5" name="TextBox 4">
            <a:extLst>
              <a:ext uri="{FF2B5EF4-FFF2-40B4-BE49-F238E27FC236}">
                <a16:creationId xmlns:a16="http://schemas.microsoft.com/office/drawing/2014/main" id="{2489E309-C168-55D3-4A77-1E7A76EB78A7}"/>
              </a:ext>
            </a:extLst>
          </p:cNvPr>
          <p:cNvSpPr txBox="1"/>
          <p:nvPr/>
        </p:nvSpPr>
        <p:spPr>
          <a:xfrm>
            <a:off x="1070015" y="118572"/>
            <a:ext cx="10826709" cy="769441"/>
          </a:xfrm>
          <a:prstGeom prst="rect">
            <a:avLst/>
          </a:prstGeom>
          <a:noFill/>
        </p:spPr>
        <p:txBody>
          <a:bodyPr wrap="square" rtlCol="0">
            <a:spAutoFit/>
          </a:bodyPr>
          <a:lstStyle/>
          <a:p>
            <a:r>
              <a:rPr lang="en-US" sz="4400" dirty="0">
                <a:solidFill>
                  <a:srgbClr val="222B56"/>
                </a:solidFill>
                <a:latin typeface="+mj-lt"/>
                <a:ea typeface="+mj-ea"/>
                <a:cs typeface="+mj-cs"/>
              </a:rPr>
              <a:t>Types of literature reviews</a:t>
            </a:r>
          </a:p>
        </p:txBody>
      </p:sp>
      <p:sp>
        <p:nvSpPr>
          <p:cNvPr id="6" name="Rectangle 5">
            <a:extLst>
              <a:ext uri="{FF2B5EF4-FFF2-40B4-BE49-F238E27FC236}">
                <a16:creationId xmlns:a16="http://schemas.microsoft.com/office/drawing/2014/main" id="{591F29AB-8256-A151-CEB3-6A022F22CC7E}"/>
              </a:ext>
            </a:extLst>
          </p:cNvPr>
          <p:cNvSpPr/>
          <p:nvPr/>
        </p:nvSpPr>
        <p:spPr>
          <a:xfrm>
            <a:off x="1070016" y="888012"/>
            <a:ext cx="10826708" cy="61555"/>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4F6BF3CA-371E-963C-6659-ECCE636A35DF}"/>
              </a:ext>
            </a:extLst>
          </p:cNvPr>
          <p:cNvCxnSpPr>
            <a:cxnSpLocks/>
          </p:cNvCxnSpPr>
          <p:nvPr/>
        </p:nvCxnSpPr>
        <p:spPr>
          <a:xfrm>
            <a:off x="6096000" y="1949570"/>
            <a:ext cx="0" cy="2863970"/>
          </a:xfrm>
          <a:prstGeom prst="line">
            <a:avLst/>
          </a:prstGeom>
          <a:ln w="38100"/>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44B9C3A5-D8BD-739F-4D26-B6B497A250ED}"/>
              </a:ext>
            </a:extLst>
          </p:cNvPr>
          <p:cNvCxnSpPr>
            <a:cxnSpLocks/>
          </p:cNvCxnSpPr>
          <p:nvPr/>
        </p:nvCxnSpPr>
        <p:spPr>
          <a:xfrm>
            <a:off x="2518913" y="3429000"/>
            <a:ext cx="664234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0" name="Content Placeholder 2">
            <a:extLst>
              <a:ext uri="{FF2B5EF4-FFF2-40B4-BE49-F238E27FC236}">
                <a16:creationId xmlns:a16="http://schemas.microsoft.com/office/drawing/2014/main" id="{390056F3-CE5D-B184-56E6-016E10E06F88}"/>
              </a:ext>
            </a:extLst>
          </p:cNvPr>
          <p:cNvSpPr>
            <a:spLocks noGrp="1"/>
          </p:cNvSpPr>
          <p:nvPr>
            <p:ph idx="1"/>
          </p:nvPr>
        </p:nvSpPr>
        <p:spPr>
          <a:xfrm>
            <a:off x="4033208" y="1349278"/>
            <a:ext cx="4125583" cy="417092"/>
          </a:xfrm>
        </p:spPr>
        <p:txBody>
          <a:bodyPr>
            <a:noAutofit/>
          </a:bodyPr>
          <a:lstStyle/>
          <a:p>
            <a:pPr marL="0" indent="0" algn="ctr">
              <a:buNone/>
            </a:pPr>
            <a:r>
              <a:rPr lang="en-ZA" dirty="0"/>
              <a:t>Part of larger work</a:t>
            </a:r>
          </a:p>
        </p:txBody>
      </p:sp>
      <p:sp>
        <p:nvSpPr>
          <p:cNvPr id="11" name="Content Placeholder 2">
            <a:extLst>
              <a:ext uri="{FF2B5EF4-FFF2-40B4-BE49-F238E27FC236}">
                <a16:creationId xmlns:a16="http://schemas.microsoft.com/office/drawing/2014/main" id="{067AC5A3-E92A-D03C-741C-9F1AF201333B}"/>
              </a:ext>
            </a:extLst>
          </p:cNvPr>
          <p:cNvSpPr txBox="1">
            <a:spLocks/>
          </p:cNvSpPr>
          <p:nvPr/>
        </p:nvSpPr>
        <p:spPr>
          <a:xfrm>
            <a:off x="4033208" y="4949183"/>
            <a:ext cx="4125583" cy="417092"/>
          </a:xfrm>
          <a:prstGeom prst="rect">
            <a:avLst/>
          </a:prstGeom>
        </p:spPr>
        <p:txBody>
          <a:bodyPr vert="horz" lIns="91440" tIns="45720" rIns="91440" bIns="45720" rtlCol="0">
            <a:noAutofit/>
          </a:bodyPr>
          <a:lstStyle>
            <a:lvl1pPr marL="228600" indent="-288000" algn="l" defTabSz="914400" rtl="0" eaLnBrk="1" latinLnBrk="0" hangingPunct="1">
              <a:lnSpc>
                <a:spcPct val="90000"/>
              </a:lnSpc>
              <a:spcBef>
                <a:spcPts val="1000"/>
              </a:spcBef>
              <a:buFontTx/>
              <a:buBlip>
                <a:blip>
                  <a:extLst>
                    <a:ext uri="{96DAC541-7B7A-43D3-8B79-37D633B846F1}">
                      <asvg:svgBlip xmlns:asvg="http://schemas.microsoft.com/office/drawing/2016/SVG/main" r:embed="rId3"/>
                    </a:ext>
                  </a:extLst>
                </a:blip>
              </a:buBlip>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en-ZA" dirty="0"/>
              <a:t>Stand-alone work</a:t>
            </a:r>
          </a:p>
        </p:txBody>
      </p:sp>
      <p:sp>
        <p:nvSpPr>
          <p:cNvPr id="12" name="Content Placeholder 2">
            <a:extLst>
              <a:ext uri="{FF2B5EF4-FFF2-40B4-BE49-F238E27FC236}">
                <a16:creationId xmlns:a16="http://schemas.microsoft.com/office/drawing/2014/main" id="{2712DE17-1584-37C6-79E0-978F99CC60CE}"/>
              </a:ext>
            </a:extLst>
          </p:cNvPr>
          <p:cNvSpPr txBox="1">
            <a:spLocks/>
          </p:cNvSpPr>
          <p:nvPr/>
        </p:nvSpPr>
        <p:spPr>
          <a:xfrm>
            <a:off x="437072" y="3173009"/>
            <a:ext cx="2232444" cy="417092"/>
          </a:xfrm>
          <a:prstGeom prst="rect">
            <a:avLst/>
          </a:prstGeom>
        </p:spPr>
        <p:txBody>
          <a:bodyPr vert="horz" lIns="91440" tIns="45720" rIns="91440" bIns="45720" rtlCol="0">
            <a:noAutofit/>
          </a:bodyPr>
          <a:lstStyle>
            <a:lvl1pPr marL="228600" indent="-288000" algn="l" defTabSz="914400" rtl="0" eaLnBrk="1" latinLnBrk="0" hangingPunct="1">
              <a:lnSpc>
                <a:spcPct val="90000"/>
              </a:lnSpc>
              <a:spcBef>
                <a:spcPts val="1000"/>
              </a:spcBef>
              <a:buFontTx/>
              <a:buBlip>
                <a:blip>
                  <a:extLst>
                    <a:ext uri="{96DAC541-7B7A-43D3-8B79-37D633B846F1}">
                      <asvg:svgBlip xmlns:asvg="http://schemas.microsoft.com/office/drawing/2016/SVG/main" r:embed="rId3"/>
                    </a:ext>
                  </a:extLst>
                </a:blip>
              </a:buBlip>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en-ZA" dirty="0"/>
              <a:t>Selective</a:t>
            </a:r>
          </a:p>
        </p:txBody>
      </p:sp>
      <p:sp>
        <p:nvSpPr>
          <p:cNvPr id="13" name="Content Placeholder 2">
            <a:extLst>
              <a:ext uri="{FF2B5EF4-FFF2-40B4-BE49-F238E27FC236}">
                <a16:creationId xmlns:a16="http://schemas.microsoft.com/office/drawing/2014/main" id="{56E3F410-A043-AB4D-C5E3-A5CE1CA35737}"/>
              </a:ext>
            </a:extLst>
          </p:cNvPr>
          <p:cNvSpPr txBox="1">
            <a:spLocks/>
          </p:cNvSpPr>
          <p:nvPr/>
        </p:nvSpPr>
        <p:spPr>
          <a:xfrm>
            <a:off x="8981896" y="3220454"/>
            <a:ext cx="3210104" cy="417092"/>
          </a:xfrm>
          <a:prstGeom prst="rect">
            <a:avLst/>
          </a:prstGeom>
        </p:spPr>
        <p:txBody>
          <a:bodyPr vert="horz" lIns="91440" tIns="45720" rIns="91440" bIns="45720" rtlCol="0">
            <a:noAutofit/>
          </a:bodyPr>
          <a:lstStyle>
            <a:lvl1pPr marL="228600" indent="-288000" algn="l" defTabSz="914400" rtl="0" eaLnBrk="1" latinLnBrk="0" hangingPunct="1">
              <a:lnSpc>
                <a:spcPct val="90000"/>
              </a:lnSpc>
              <a:spcBef>
                <a:spcPts val="1000"/>
              </a:spcBef>
              <a:buFontTx/>
              <a:buBlip>
                <a:blip>
                  <a:extLst>
                    <a:ext uri="{96DAC541-7B7A-43D3-8B79-37D633B846F1}">
                      <asvg:svgBlip xmlns:asvg="http://schemas.microsoft.com/office/drawing/2016/SVG/main" r:embed="rId3"/>
                    </a:ext>
                  </a:extLst>
                </a:blip>
              </a:buBlip>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en-ZA" dirty="0"/>
              <a:t>Comprehensive</a:t>
            </a:r>
          </a:p>
        </p:txBody>
      </p:sp>
      <p:sp>
        <p:nvSpPr>
          <p:cNvPr id="14" name="Content Placeholder 2">
            <a:extLst>
              <a:ext uri="{FF2B5EF4-FFF2-40B4-BE49-F238E27FC236}">
                <a16:creationId xmlns:a16="http://schemas.microsoft.com/office/drawing/2014/main" id="{352A663B-85A0-7881-F2B1-B8C0E67D8AD8}"/>
              </a:ext>
            </a:extLst>
          </p:cNvPr>
          <p:cNvSpPr txBox="1">
            <a:spLocks/>
          </p:cNvSpPr>
          <p:nvPr/>
        </p:nvSpPr>
        <p:spPr>
          <a:xfrm>
            <a:off x="6256130" y="1970280"/>
            <a:ext cx="2907640" cy="1046583"/>
          </a:xfrm>
          <a:prstGeom prst="rect">
            <a:avLst/>
          </a:prstGeom>
        </p:spPr>
        <p:txBody>
          <a:bodyPr vert="horz" lIns="91440" tIns="45720" rIns="91440" bIns="45720" rtlCol="0">
            <a:noAutofit/>
          </a:bodyPr>
          <a:lstStyle>
            <a:lvl1pPr marL="228600" indent="-288000" algn="l" defTabSz="914400" rtl="0" eaLnBrk="1" latinLnBrk="0" hangingPunct="1">
              <a:lnSpc>
                <a:spcPct val="90000"/>
              </a:lnSpc>
              <a:spcBef>
                <a:spcPts val="1000"/>
              </a:spcBef>
              <a:buFontTx/>
              <a:buBlip>
                <a:blip>
                  <a:extLst>
                    <a:ext uri="{96DAC541-7B7A-43D3-8B79-37D633B846F1}">
                      <asvg:svgBlip xmlns:asvg="http://schemas.microsoft.com/office/drawing/2016/SVG/main" r:embed="rId3"/>
                    </a:ext>
                  </a:extLst>
                </a:blip>
              </a:buBlip>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en-ZA" sz="2400" i="1" dirty="0"/>
              <a:t>Thesis</a:t>
            </a:r>
          </a:p>
          <a:p>
            <a:pPr marL="0" indent="0" algn="ctr">
              <a:buFontTx/>
              <a:buNone/>
            </a:pPr>
            <a:r>
              <a:rPr lang="en-ZA" sz="2400" i="1" dirty="0"/>
              <a:t>Dissertation</a:t>
            </a:r>
          </a:p>
        </p:txBody>
      </p:sp>
      <p:sp>
        <p:nvSpPr>
          <p:cNvPr id="15" name="Content Placeholder 2">
            <a:extLst>
              <a:ext uri="{FF2B5EF4-FFF2-40B4-BE49-F238E27FC236}">
                <a16:creationId xmlns:a16="http://schemas.microsoft.com/office/drawing/2014/main" id="{80E8FA2F-5FE3-CAAD-5C56-1650B9055F6A}"/>
              </a:ext>
            </a:extLst>
          </p:cNvPr>
          <p:cNvSpPr txBox="1">
            <a:spLocks/>
          </p:cNvSpPr>
          <p:nvPr/>
        </p:nvSpPr>
        <p:spPr>
          <a:xfrm>
            <a:off x="1331165" y="1970280"/>
            <a:ext cx="5404086" cy="417092"/>
          </a:xfrm>
          <a:prstGeom prst="rect">
            <a:avLst/>
          </a:prstGeom>
        </p:spPr>
        <p:txBody>
          <a:bodyPr vert="horz" lIns="91440" tIns="45720" rIns="91440" bIns="45720" rtlCol="0">
            <a:noAutofit/>
          </a:bodyPr>
          <a:lstStyle>
            <a:lvl1pPr marL="228600" indent="-288000" algn="l" defTabSz="914400" rtl="0" eaLnBrk="1" latinLnBrk="0" hangingPunct="1">
              <a:lnSpc>
                <a:spcPct val="90000"/>
              </a:lnSpc>
              <a:spcBef>
                <a:spcPts val="1000"/>
              </a:spcBef>
              <a:buFontTx/>
              <a:buBlip>
                <a:blip>
                  <a:extLst>
                    <a:ext uri="{96DAC541-7B7A-43D3-8B79-37D633B846F1}">
                      <asvg:svgBlip xmlns:asvg="http://schemas.microsoft.com/office/drawing/2016/SVG/main" r:embed="rId3"/>
                    </a:ext>
                  </a:extLst>
                </a:blip>
              </a:buBlip>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en-ZA" sz="2400" i="1" dirty="0"/>
              <a:t>Project proposal</a:t>
            </a:r>
          </a:p>
          <a:p>
            <a:pPr marL="0" indent="0" algn="ctr">
              <a:buFontTx/>
              <a:buNone/>
            </a:pPr>
            <a:r>
              <a:rPr lang="en-ZA" sz="2400" i="1" dirty="0"/>
              <a:t>Independent project</a:t>
            </a:r>
          </a:p>
          <a:p>
            <a:pPr marL="0" indent="0" algn="ctr">
              <a:buFontTx/>
              <a:buNone/>
            </a:pPr>
            <a:r>
              <a:rPr lang="en-ZA" sz="2400" i="1" dirty="0"/>
              <a:t>Journal article</a:t>
            </a:r>
          </a:p>
        </p:txBody>
      </p:sp>
      <p:sp>
        <p:nvSpPr>
          <p:cNvPr id="16" name="Content Placeholder 2">
            <a:extLst>
              <a:ext uri="{FF2B5EF4-FFF2-40B4-BE49-F238E27FC236}">
                <a16:creationId xmlns:a16="http://schemas.microsoft.com/office/drawing/2014/main" id="{F2BF6A82-7168-9BBF-4983-5C219FC27B2F}"/>
              </a:ext>
            </a:extLst>
          </p:cNvPr>
          <p:cNvSpPr txBox="1">
            <a:spLocks/>
          </p:cNvSpPr>
          <p:nvPr/>
        </p:nvSpPr>
        <p:spPr>
          <a:xfrm>
            <a:off x="2669516" y="4262083"/>
            <a:ext cx="2905123" cy="417092"/>
          </a:xfrm>
          <a:prstGeom prst="rect">
            <a:avLst/>
          </a:prstGeom>
        </p:spPr>
        <p:txBody>
          <a:bodyPr vert="horz" lIns="91440" tIns="45720" rIns="91440" bIns="45720" rtlCol="0">
            <a:noAutofit/>
          </a:bodyPr>
          <a:lstStyle>
            <a:lvl1pPr marL="228600" indent="-288000" algn="l" defTabSz="914400" rtl="0" eaLnBrk="1" latinLnBrk="0" hangingPunct="1">
              <a:lnSpc>
                <a:spcPct val="90000"/>
              </a:lnSpc>
              <a:spcBef>
                <a:spcPts val="1000"/>
              </a:spcBef>
              <a:buFontTx/>
              <a:buBlip>
                <a:blip>
                  <a:extLst>
                    <a:ext uri="{96DAC541-7B7A-43D3-8B79-37D633B846F1}">
                      <asvg:svgBlip xmlns:asvg="http://schemas.microsoft.com/office/drawing/2016/SVG/main" r:embed="rId3"/>
                    </a:ext>
                  </a:extLst>
                </a:blip>
              </a:buBlip>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en-ZA" sz="2400" i="1" dirty="0"/>
              <a:t>Reading report</a:t>
            </a:r>
          </a:p>
        </p:txBody>
      </p:sp>
      <p:sp>
        <p:nvSpPr>
          <p:cNvPr id="17" name="Content Placeholder 2">
            <a:extLst>
              <a:ext uri="{FF2B5EF4-FFF2-40B4-BE49-F238E27FC236}">
                <a16:creationId xmlns:a16="http://schemas.microsoft.com/office/drawing/2014/main" id="{E0D86FFF-4E9B-5676-2733-ECB13A63C74F}"/>
              </a:ext>
            </a:extLst>
          </p:cNvPr>
          <p:cNvSpPr txBox="1">
            <a:spLocks/>
          </p:cNvSpPr>
          <p:nvPr/>
        </p:nvSpPr>
        <p:spPr>
          <a:xfrm>
            <a:off x="6256130" y="4224066"/>
            <a:ext cx="2905123" cy="417092"/>
          </a:xfrm>
          <a:prstGeom prst="rect">
            <a:avLst/>
          </a:prstGeom>
        </p:spPr>
        <p:txBody>
          <a:bodyPr vert="horz" lIns="91440" tIns="45720" rIns="91440" bIns="45720" rtlCol="0">
            <a:noAutofit/>
          </a:bodyPr>
          <a:lstStyle>
            <a:lvl1pPr marL="228600" indent="-288000" algn="l" defTabSz="914400" rtl="0" eaLnBrk="1" latinLnBrk="0" hangingPunct="1">
              <a:lnSpc>
                <a:spcPct val="90000"/>
              </a:lnSpc>
              <a:spcBef>
                <a:spcPts val="1000"/>
              </a:spcBef>
              <a:buFontTx/>
              <a:buBlip>
                <a:blip>
                  <a:extLst>
                    <a:ext uri="{96DAC541-7B7A-43D3-8B79-37D633B846F1}">
                      <asvg:svgBlip xmlns:asvg="http://schemas.microsoft.com/office/drawing/2016/SVG/main" r:embed="rId3"/>
                    </a:ext>
                  </a:extLst>
                </a:blip>
              </a:buBlip>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en-ZA" sz="2400" i="1" dirty="0"/>
              <a:t>Review article</a:t>
            </a:r>
          </a:p>
        </p:txBody>
      </p:sp>
    </p:spTree>
    <p:extLst>
      <p:ext uri="{BB962C8B-B14F-4D97-AF65-F5344CB8AC3E}">
        <p14:creationId xmlns:p14="http://schemas.microsoft.com/office/powerpoint/2010/main" val="738410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31C58-665F-ADFB-8194-E720C9631F2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9B6B12-E628-57F2-E7B8-0B358AB8F762}"/>
              </a:ext>
            </a:extLst>
          </p:cNvPr>
          <p:cNvSpPr>
            <a:spLocks noGrp="1"/>
          </p:cNvSpPr>
          <p:nvPr>
            <p:ph idx="1"/>
          </p:nvPr>
        </p:nvSpPr>
        <p:spPr>
          <a:xfrm>
            <a:off x="4482059" y="1164265"/>
            <a:ext cx="7414665" cy="4351338"/>
          </a:xfrm>
        </p:spPr>
        <p:txBody>
          <a:bodyPr>
            <a:normAutofit/>
          </a:bodyPr>
          <a:lstStyle/>
          <a:p>
            <a:pPr marL="514350" indent="-514350">
              <a:buFont typeface="+mj-lt"/>
              <a:buAutoNum type="arabicPeriod"/>
            </a:pPr>
            <a:r>
              <a:rPr lang="en-ZA" dirty="0"/>
              <a:t>Evaluates and critiques source texts </a:t>
            </a:r>
          </a:p>
          <a:p>
            <a:pPr marL="514350" indent="-514350">
              <a:buFont typeface="+mj-lt"/>
              <a:buAutoNum type="arabicPeriod"/>
            </a:pPr>
            <a:endParaRPr lang="en-ZA" dirty="0"/>
          </a:p>
          <a:p>
            <a:pPr marL="514350" indent="-514350">
              <a:buFont typeface="+mj-lt"/>
              <a:buAutoNum type="arabicPeriod"/>
            </a:pPr>
            <a:r>
              <a:rPr lang="en-ZA" dirty="0"/>
              <a:t>Makes connections between source texts </a:t>
            </a:r>
          </a:p>
          <a:p>
            <a:pPr marL="514350" indent="-514350">
              <a:buFont typeface="+mj-lt"/>
              <a:buAutoNum type="arabicPeriod"/>
            </a:pPr>
            <a:endParaRPr lang="en-ZA" dirty="0"/>
          </a:p>
          <a:p>
            <a:pPr marL="514350" indent="-514350">
              <a:buFont typeface="+mj-lt"/>
              <a:buAutoNum type="arabicPeriod"/>
            </a:pPr>
            <a:r>
              <a:rPr lang="en-ZA" dirty="0"/>
              <a:t>Identifies theories and previous research </a:t>
            </a:r>
          </a:p>
          <a:p>
            <a:pPr marL="514350" indent="-514350">
              <a:buFont typeface="+mj-lt"/>
              <a:buAutoNum type="arabicPeriod"/>
            </a:pPr>
            <a:endParaRPr lang="en-ZA" dirty="0"/>
          </a:p>
          <a:p>
            <a:pPr marL="514350" indent="-514350">
              <a:buFont typeface="+mj-lt"/>
              <a:buAutoNum type="arabicPeriod"/>
            </a:pPr>
            <a:r>
              <a:rPr lang="en-ZA" dirty="0"/>
              <a:t>Illustrates gaps in previous research </a:t>
            </a:r>
          </a:p>
        </p:txBody>
      </p:sp>
      <p:pic>
        <p:nvPicPr>
          <p:cNvPr id="4" name="Picture 3">
            <a:extLst>
              <a:ext uri="{FF2B5EF4-FFF2-40B4-BE49-F238E27FC236}">
                <a16:creationId xmlns:a16="http://schemas.microsoft.com/office/drawing/2014/main" id="{19E421FA-0CC9-1D0E-89E5-BCBAB3AADF96}"/>
              </a:ext>
            </a:extLst>
          </p:cNvPr>
          <p:cNvPicPr>
            <a:picLocks noChangeAspect="1"/>
          </p:cNvPicPr>
          <p:nvPr/>
        </p:nvPicPr>
        <p:blipFill>
          <a:blip r:embed="rId3"/>
          <a:srcRect/>
          <a:stretch/>
        </p:blipFill>
        <p:spPr>
          <a:xfrm>
            <a:off x="209033" y="117080"/>
            <a:ext cx="676916" cy="851186"/>
          </a:xfrm>
          <a:prstGeom prst="rect">
            <a:avLst/>
          </a:prstGeom>
        </p:spPr>
      </p:pic>
      <p:sp>
        <p:nvSpPr>
          <p:cNvPr id="5" name="TextBox 4">
            <a:extLst>
              <a:ext uri="{FF2B5EF4-FFF2-40B4-BE49-F238E27FC236}">
                <a16:creationId xmlns:a16="http://schemas.microsoft.com/office/drawing/2014/main" id="{BD11528A-A395-E62B-D79B-960DC537CDE2}"/>
              </a:ext>
            </a:extLst>
          </p:cNvPr>
          <p:cNvSpPr txBox="1"/>
          <p:nvPr/>
        </p:nvSpPr>
        <p:spPr>
          <a:xfrm>
            <a:off x="1070015" y="118572"/>
            <a:ext cx="10826709" cy="769441"/>
          </a:xfrm>
          <a:prstGeom prst="rect">
            <a:avLst/>
          </a:prstGeom>
          <a:noFill/>
        </p:spPr>
        <p:txBody>
          <a:bodyPr wrap="square" rtlCol="0">
            <a:spAutoFit/>
          </a:bodyPr>
          <a:lstStyle/>
          <a:p>
            <a:r>
              <a:rPr lang="en-US" sz="4400" dirty="0">
                <a:solidFill>
                  <a:srgbClr val="222B56"/>
                </a:solidFill>
                <a:latin typeface="+mj-lt"/>
                <a:ea typeface="+mj-ea"/>
                <a:cs typeface="+mj-cs"/>
              </a:rPr>
              <a:t>Four main components</a:t>
            </a:r>
          </a:p>
        </p:txBody>
      </p:sp>
      <p:sp>
        <p:nvSpPr>
          <p:cNvPr id="6" name="Rectangle 5">
            <a:extLst>
              <a:ext uri="{FF2B5EF4-FFF2-40B4-BE49-F238E27FC236}">
                <a16:creationId xmlns:a16="http://schemas.microsoft.com/office/drawing/2014/main" id="{5803DB0A-07A6-9127-CB58-81ECE06ACB5C}"/>
              </a:ext>
            </a:extLst>
          </p:cNvPr>
          <p:cNvSpPr/>
          <p:nvPr/>
        </p:nvSpPr>
        <p:spPr>
          <a:xfrm>
            <a:off x="1070016" y="888012"/>
            <a:ext cx="10826708" cy="61555"/>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Icon&#10;&#10;Description automatically generated">
            <a:extLst>
              <a:ext uri="{FF2B5EF4-FFF2-40B4-BE49-F238E27FC236}">
                <a16:creationId xmlns:a16="http://schemas.microsoft.com/office/drawing/2014/main" id="{8BB7FC8D-3F1B-5974-B888-D264C6F01BD2}"/>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1070015" y="1342397"/>
            <a:ext cx="3508354" cy="3508354"/>
          </a:xfrm>
          <a:prstGeom prst="rect">
            <a:avLst/>
          </a:prstGeom>
        </p:spPr>
      </p:pic>
    </p:spTree>
    <p:extLst>
      <p:ext uri="{BB962C8B-B14F-4D97-AF65-F5344CB8AC3E}">
        <p14:creationId xmlns:p14="http://schemas.microsoft.com/office/powerpoint/2010/main" val="36617971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54A00C-3FA9-267F-8DA5-78A069887AF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2ADAE0A-283E-A2B0-B264-B5EDD82E27A0}"/>
              </a:ext>
            </a:extLst>
          </p:cNvPr>
          <p:cNvSpPr>
            <a:spLocks noGrp="1"/>
          </p:cNvSpPr>
          <p:nvPr>
            <p:ph idx="1"/>
          </p:nvPr>
        </p:nvSpPr>
        <p:spPr>
          <a:xfrm>
            <a:off x="1070015" y="1164265"/>
            <a:ext cx="9391651" cy="4351338"/>
          </a:xfrm>
        </p:spPr>
        <p:txBody>
          <a:bodyPr/>
          <a:lstStyle/>
          <a:p>
            <a:r>
              <a:rPr lang="en-ZA" dirty="0"/>
              <a:t>Three steps, guided by your topic and RQs:</a:t>
            </a:r>
          </a:p>
          <a:p>
            <a:endParaRPr lang="en-ZA" dirty="0"/>
          </a:p>
          <a:p>
            <a:endParaRPr lang="en-ZA" dirty="0"/>
          </a:p>
          <a:p>
            <a:endParaRPr lang="en-ZA" dirty="0"/>
          </a:p>
          <a:p>
            <a:endParaRPr lang="en-ZA" dirty="0"/>
          </a:p>
          <a:p>
            <a:endParaRPr lang="en-ZA" dirty="0"/>
          </a:p>
          <a:p>
            <a:endParaRPr lang="en-ZA" dirty="0"/>
          </a:p>
          <a:p>
            <a:r>
              <a:rPr lang="en-ZA" dirty="0"/>
              <a:t>This is a recursive rather than a linear process</a:t>
            </a:r>
          </a:p>
        </p:txBody>
      </p:sp>
      <p:pic>
        <p:nvPicPr>
          <p:cNvPr id="4" name="Picture 3">
            <a:extLst>
              <a:ext uri="{FF2B5EF4-FFF2-40B4-BE49-F238E27FC236}">
                <a16:creationId xmlns:a16="http://schemas.microsoft.com/office/drawing/2014/main" id="{D313F74F-DFF6-02BA-0680-B95E841BA686}"/>
              </a:ext>
            </a:extLst>
          </p:cNvPr>
          <p:cNvPicPr>
            <a:picLocks noChangeAspect="1"/>
          </p:cNvPicPr>
          <p:nvPr/>
        </p:nvPicPr>
        <p:blipFill>
          <a:blip r:embed="rId2"/>
          <a:srcRect/>
          <a:stretch/>
        </p:blipFill>
        <p:spPr>
          <a:xfrm>
            <a:off x="209033" y="117080"/>
            <a:ext cx="676916" cy="851186"/>
          </a:xfrm>
          <a:prstGeom prst="rect">
            <a:avLst/>
          </a:prstGeom>
        </p:spPr>
      </p:pic>
      <p:sp>
        <p:nvSpPr>
          <p:cNvPr id="5" name="TextBox 4">
            <a:extLst>
              <a:ext uri="{FF2B5EF4-FFF2-40B4-BE49-F238E27FC236}">
                <a16:creationId xmlns:a16="http://schemas.microsoft.com/office/drawing/2014/main" id="{CA2D1740-407F-86CC-3CBB-BC772F57E4B0}"/>
              </a:ext>
            </a:extLst>
          </p:cNvPr>
          <p:cNvSpPr txBox="1"/>
          <p:nvPr/>
        </p:nvSpPr>
        <p:spPr>
          <a:xfrm>
            <a:off x="1070015" y="118572"/>
            <a:ext cx="10826709" cy="769441"/>
          </a:xfrm>
          <a:prstGeom prst="rect">
            <a:avLst/>
          </a:prstGeom>
          <a:noFill/>
        </p:spPr>
        <p:txBody>
          <a:bodyPr wrap="square" rtlCol="0">
            <a:spAutoFit/>
          </a:bodyPr>
          <a:lstStyle/>
          <a:p>
            <a:r>
              <a:rPr lang="en-US" sz="4400" dirty="0">
                <a:solidFill>
                  <a:srgbClr val="222B56"/>
                </a:solidFill>
                <a:latin typeface="+mj-lt"/>
                <a:ea typeface="+mj-ea"/>
                <a:cs typeface="+mj-cs"/>
              </a:rPr>
              <a:t>Overview of process</a:t>
            </a:r>
          </a:p>
        </p:txBody>
      </p:sp>
      <p:sp>
        <p:nvSpPr>
          <p:cNvPr id="6" name="Rectangle 5">
            <a:extLst>
              <a:ext uri="{FF2B5EF4-FFF2-40B4-BE49-F238E27FC236}">
                <a16:creationId xmlns:a16="http://schemas.microsoft.com/office/drawing/2014/main" id="{42ED0D0C-8F59-E0FB-2E48-1AEE46F327D0}"/>
              </a:ext>
            </a:extLst>
          </p:cNvPr>
          <p:cNvSpPr/>
          <p:nvPr/>
        </p:nvSpPr>
        <p:spPr>
          <a:xfrm>
            <a:off x="1070016" y="888012"/>
            <a:ext cx="10826708" cy="61555"/>
          </a:xfrm>
          <a:prstGeom prst="rect">
            <a:avLst/>
          </a:prstGeom>
          <a:solidFill>
            <a:srgbClr val="D696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2">
            <a:extLst>
              <a:ext uri="{FF2B5EF4-FFF2-40B4-BE49-F238E27FC236}">
                <a16:creationId xmlns:a16="http://schemas.microsoft.com/office/drawing/2014/main" id="{9FD7ACD0-2FCD-F305-AA62-B466DABC0DD8}"/>
              </a:ext>
            </a:extLst>
          </p:cNvPr>
          <p:cNvSpPr txBox="1">
            <a:spLocks/>
          </p:cNvSpPr>
          <p:nvPr/>
        </p:nvSpPr>
        <p:spPr>
          <a:xfrm>
            <a:off x="1409496" y="1887694"/>
            <a:ext cx="5224733" cy="682977"/>
          </a:xfrm>
          <a:prstGeom prst="roundRect">
            <a:avLst/>
          </a:prstGeom>
          <a:ln/>
        </p:spPr>
        <p:style>
          <a:lnRef idx="2">
            <a:schemeClr val="accent1">
              <a:shade val="15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marL="228600" indent="-288000" algn="l" defTabSz="914400" rtl="0" eaLnBrk="1" latinLnBrk="0" hangingPunct="1">
              <a:lnSpc>
                <a:spcPct val="90000"/>
              </a:lnSpc>
              <a:spcBef>
                <a:spcPts val="1000"/>
              </a:spcBef>
              <a:buFontTx/>
              <a:buBlip>
                <a:blip>
                  <a:extLst>
                    <a:ext uri="{96DAC541-7B7A-43D3-8B79-37D633B846F1}">
                      <asvg:svgBlip xmlns:asvg="http://schemas.microsoft.com/office/drawing/2016/SVG/main" r:embed="rId3"/>
                    </a:ext>
                  </a:extLst>
                </a:blip>
              </a:buBlip>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en-ZA" sz="2400" dirty="0">
                <a:solidFill>
                  <a:schemeClr val="bg1"/>
                </a:solidFill>
              </a:rPr>
              <a:t>SEARCH</a:t>
            </a:r>
          </a:p>
        </p:txBody>
      </p:sp>
      <p:sp>
        <p:nvSpPr>
          <p:cNvPr id="9" name="Content Placeholder 2">
            <a:extLst>
              <a:ext uri="{FF2B5EF4-FFF2-40B4-BE49-F238E27FC236}">
                <a16:creationId xmlns:a16="http://schemas.microsoft.com/office/drawing/2014/main" id="{137D1D70-F2A6-266B-38B0-9D53FE891F0B}"/>
              </a:ext>
            </a:extLst>
          </p:cNvPr>
          <p:cNvSpPr txBox="1">
            <a:spLocks/>
          </p:cNvSpPr>
          <p:nvPr/>
        </p:nvSpPr>
        <p:spPr>
          <a:xfrm>
            <a:off x="1409496" y="2833724"/>
            <a:ext cx="5224733" cy="682977"/>
          </a:xfrm>
          <a:prstGeom prst="roundRect">
            <a:avLst/>
          </a:prstGeom>
          <a:ln/>
        </p:spPr>
        <p:style>
          <a:lnRef idx="2">
            <a:schemeClr val="accent2">
              <a:shade val="15000"/>
            </a:schemeClr>
          </a:lnRef>
          <a:fillRef idx="1">
            <a:schemeClr val="accent2"/>
          </a:fillRef>
          <a:effectRef idx="0">
            <a:schemeClr val="accent2"/>
          </a:effectRef>
          <a:fontRef idx="minor">
            <a:schemeClr val="lt1"/>
          </a:fontRef>
        </p:style>
        <p:txBody>
          <a:bodyPr vert="horz" lIns="91440" tIns="45720" rIns="91440" bIns="45720" rtlCol="0" anchor="ctr">
            <a:noAutofit/>
          </a:bodyPr>
          <a:lstStyle>
            <a:lvl1pPr marL="228600" indent="-288000" algn="l" defTabSz="914400" rtl="0" eaLnBrk="1" latinLnBrk="0" hangingPunct="1">
              <a:lnSpc>
                <a:spcPct val="90000"/>
              </a:lnSpc>
              <a:spcBef>
                <a:spcPts val="1000"/>
              </a:spcBef>
              <a:buFontTx/>
              <a:buBlip>
                <a:blip>
                  <a:extLst>
                    <a:ext uri="{96DAC541-7B7A-43D3-8B79-37D633B846F1}">
                      <asvg:svgBlip xmlns:asvg="http://schemas.microsoft.com/office/drawing/2016/SVG/main" r:embed="rId3"/>
                    </a:ext>
                  </a:extLst>
                </a:blip>
              </a:buBlip>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en-ZA" sz="2400" dirty="0">
                <a:solidFill>
                  <a:schemeClr val="bg1"/>
                </a:solidFill>
              </a:rPr>
              <a:t>READ, ANALYSE, AND ORGANISE</a:t>
            </a:r>
          </a:p>
        </p:txBody>
      </p:sp>
      <p:sp>
        <p:nvSpPr>
          <p:cNvPr id="11" name="Content Placeholder 2">
            <a:extLst>
              <a:ext uri="{FF2B5EF4-FFF2-40B4-BE49-F238E27FC236}">
                <a16:creationId xmlns:a16="http://schemas.microsoft.com/office/drawing/2014/main" id="{35910113-49CD-6834-08C5-FA4EAA7A90FB}"/>
              </a:ext>
            </a:extLst>
          </p:cNvPr>
          <p:cNvSpPr txBox="1">
            <a:spLocks/>
          </p:cNvSpPr>
          <p:nvPr/>
        </p:nvSpPr>
        <p:spPr>
          <a:xfrm>
            <a:off x="1409496" y="3779754"/>
            <a:ext cx="5224733" cy="682977"/>
          </a:xfrm>
          <a:prstGeom prst="roundRect">
            <a:avLst/>
          </a:prstGeom>
          <a:ln/>
        </p:spPr>
        <p:style>
          <a:lnRef idx="2">
            <a:schemeClr val="accent3">
              <a:shade val="15000"/>
            </a:schemeClr>
          </a:lnRef>
          <a:fillRef idx="1">
            <a:schemeClr val="accent3"/>
          </a:fillRef>
          <a:effectRef idx="0">
            <a:schemeClr val="accent3"/>
          </a:effectRef>
          <a:fontRef idx="minor">
            <a:schemeClr val="lt1"/>
          </a:fontRef>
        </p:style>
        <p:txBody>
          <a:bodyPr vert="horz" lIns="91440" tIns="45720" rIns="91440" bIns="45720" rtlCol="0" anchor="ctr">
            <a:noAutofit/>
          </a:bodyPr>
          <a:lstStyle>
            <a:lvl1pPr marL="228600" indent="-288000" algn="l" defTabSz="914400" rtl="0" eaLnBrk="1" latinLnBrk="0" hangingPunct="1">
              <a:lnSpc>
                <a:spcPct val="90000"/>
              </a:lnSpc>
              <a:spcBef>
                <a:spcPts val="1000"/>
              </a:spcBef>
              <a:buFontTx/>
              <a:buBlip>
                <a:blip>
                  <a:extLst>
                    <a:ext uri="{96DAC541-7B7A-43D3-8B79-37D633B846F1}">
                      <asvg:svgBlip xmlns:asvg="http://schemas.microsoft.com/office/drawing/2016/SVG/main" r:embed="rId3"/>
                    </a:ext>
                  </a:extLst>
                </a:blip>
              </a:buBlip>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Tx/>
              <a:buNone/>
            </a:pPr>
            <a:r>
              <a:rPr lang="en-ZA" sz="2400" dirty="0">
                <a:solidFill>
                  <a:schemeClr val="bg1"/>
                </a:solidFill>
              </a:rPr>
              <a:t>SYNTHESIZE AND WRITE</a:t>
            </a:r>
          </a:p>
        </p:txBody>
      </p:sp>
    </p:spTree>
    <p:extLst>
      <p:ext uri="{BB962C8B-B14F-4D97-AF65-F5344CB8AC3E}">
        <p14:creationId xmlns:p14="http://schemas.microsoft.com/office/powerpoint/2010/main" val="143341124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O_APP_VERSION" val="1.22.3.7802"/>
  <p:tag name="SLIDO_PRESENTATION_ID" val="313967d0-a489-4dc0-a236-8d1d8e841be3"/>
  <p:tag name="SLIDO_EVENT_UUID" val="87e5f080-ff9d-406e-a2e9-0fac30129c71"/>
  <p:tag name="SLIDO_EVENT_SECTION_UUID" val="3fbc8db7-8bf7-4c40-9085-c19a0e3fc3fc"/>
</p:tagLst>
</file>

<file path=ppt/tags/tag2.xml><?xml version="1.0" encoding="utf-8"?>
<p:tagLst xmlns:a="http://schemas.openxmlformats.org/drawingml/2006/main" xmlns:r="http://schemas.openxmlformats.org/officeDocument/2006/relationships" xmlns:p="http://schemas.openxmlformats.org/presentationml/2006/main">
  <p:tag name="SLIDO_METADATA" val="eyJUaW1lc3RhbXAiOjE3ODUxNTA5Mzh9"/>
  <p:tag name="SLIDO_TYPE" val="SlidoPoll"/>
  <p:tag name="SLIDO_POLL_UUID" val="d0846126-2690-4fd5-9eb9-604fc55d6b56"/>
  <p:tag name="SLIDO_TIMELINE" val="W3sicG9sbFF1ZXN0aW9uVXVpZCI6IjhiZWJjMjY3LWE0MDktNGZmMS05YzJmLTIyYTNiMWY4NjJhOCIsInNob3dSZXN1bHRzIjp0cnVlLCJzaG93Q29ycmVjdEFuc3dlcnMiOmZhbHNlLCJ2b3RpbmdMb2NrZWQiOmZhbHNlfV0="/>
</p:tagLst>
</file>

<file path=ppt/tags/tag3.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MultipleChoice"/>
</p:tagLst>
</file>

<file path=ppt/tags/tag4.xml><?xml version="1.0" encoding="utf-8"?>
<p:tagLst xmlns:a="http://schemas.openxmlformats.org/drawingml/2006/main" xmlns:r="http://schemas.openxmlformats.org/officeDocument/2006/relationships" xmlns:p="http://schemas.openxmlformats.org/presentationml/2006/main">
  <p:tag name="SLIDO_ELEMENT" val="title"/>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BA22DDF20B4324D8D773939BEDB6282" ma:contentTypeVersion="14" ma:contentTypeDescription="Create a new document." ma:contentTypeScope="" ma:versionID="a2f55ad2a22ce8e7b48ed0d861c9a831">
  <xsd:schema xmlns:xsd="http://www.w3.org/2001/XMLSchema" xmlns:xs="http://www.w3.org/2001/XMLSchema" xmlns:p="http://schemas.microsoft.com/office/2006/metadata/properties" xmlns:ns2="19e2166f-2449-432b-b73b-b920248fdfe4" xmlns:ns3="b74ee057-238b-4fe9-9c50-aab99708f3b1" targetNamespace="http://schemas.microsoft.com/office/2006/metadata/properties" ma:root="true" ma:fieldsID="0f2f6e549f02b4aa0743e954d100ca1e" ns2:_="" ns3:_="">
    <xsd:import namespace="19e2166f-2449-432b-b73b-b920248fdfe4"/>
    <xsd:import namespace="b74ee057-238b-4fe9-9c50-aab99708f3b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9e2166f-2449-432b-b73b-b920248fdfe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a39a6f7-3414-405c-a41a-14b749708da1"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74ee057-238b-4fe9-9c50-aab99708f3b1"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f91dd588-2a29-4a44-8c9b-9af65a653cc2}" ma:internalName="TaxCatchAll" ma:showField="CatchAllData" ma:web="b74ee057-238b-4fe9-9c50-aab99708f3b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b74ee057-238b-4fe9-9c50-aab99708f3b1" xsi:nil="true"/>
    <lcf76f155ced4ddcb4097134ff3c332f xmlns="19e2166f-2449-432b-b73b-b920248fdfe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890282C-47A5-4AE3-B9C0-F7EBD5832CFF}">
  <ds:schemaRefs>
    <ds:schemaRef ds:uri="http://schemas.microsoft.com/sharepoint/v3/contenttype/forms"/>
  </ds:schemaRefs>
</ds:datastoreItem>
</file>

<file path=customXml/itemProps2.xml><?xml version="1.0" encoding="utf-8"?>
<ds:datastoreItem xmlns:ds="http://schemas.openxmlformats.org/officeDocument/2006/customXml" ds:itemID="{15947E7A-115E-4FC7-8286-8AE12700BE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9e2166f-2449-432b-b73b-b920248fdfe4"/>
    <ds:schemaRef ds:uri="b74ee057-238b-4fe9-9c50-aab99708f3b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44F42B0-2C8A-403C-A05C-1FBAAE7020B4}">
  <ds:schemaRefs>
    <ds:schemaRef ds:uri="http://schemas.microsoft.com/office/2006/metadata/properties"/>
    <ds:schemaRef ds:uri="http://schemas.microsoft.com/office/infopath/2007/PartnerControls"/>
    <ds:schemaRef ds:uri="b74ee057-238b-4fe9-9c50-aab99708f3b1"/>
    <ds:schemaRef ds:uri="19e2166f-2449-432b-b73b-b920248fdfe4"/>
  </ds:schemaRefs>
</ds:datastoreItem>
</file>

<file path=docProps/app.xml><?xml version="1.0" encoding="utf-8"?>
<Properties xmlns="http://schemas.openxmlformats.org/officeDocument/2006/extended-properties" xmlns:vt="http://schemas.openxmlformats.org/officeDocument/2006/docPropsVTypes">
  <Template>Office Theme</Template>
  <TotalTime>284</TotalTime>
  <Words>2008</Words>
  <Application>Microsoft Office PowerPoint</Application>
  <PresentationFormat>Widescreen</PresentationFormat>
  <Paragraphs>250</Paragraphs>
  <Slides>38</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38</vt:i4>
      </vt:variant>
    </vt:vector>
  </HeadingPairs>
  <TitlesOfParts>
    <vt:vector size="46" baseType="lpstr">
      <vt:lpstr>ＭＳ Ｐゴシック</vt:lpstr>
      <vt:lpstr>Aptos</vt:lpstr>
      <vt:lpstr>Aptos Display</vt: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Ilze Visagie</dc:creator>
  <cp:lastModifiedBy>Jaqueline Harvey</cp:lastModifiedBy>
  <cp:revision>8</cp:revision>
  <dcterms:created xsi:type="dcterms:W3CDTF">2025-07-08T05:08:55Z</dcterms:created>
  <dcterms:modified xsi:type="dcterms:W3CDTF">2026-07-27T11:35:07Z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0x0101006BA22DDF20B4324D8D773939BEDB6282</vt:lpwstr>
  </property>
</Properties>
</file>