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media/image19.jfif" ContentType="image/pn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sldIdLst>
    <p:sldId id="256" r:id="rId2"/>
    <p:sldId id="268" r:id="rId3"/>
    <p:sldId id="290" r:id="rId4"/>
    <p:sldId id="270" r:id="rId5"/>
    <p:sldId id="275" r:id="rId6"/>
    <p:sldId id="271" r:id="rId7"/>
    <p:sldId id="272" r:id="rId8"/>
    <p:sldId id="273" r:id="rId9"/>
    <p:sldId id="274" r:id="rId10"/>
    <p:sldId id="257" r:id="rId11"/>
    <p:sldId id="276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69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2B56"/>
    <a:srgbClr val="D69610"/>
    <a:srgbClr val="F3D678"/>
    <a:srgbClr val="71BFA4"/>
    <a:srgbClr val="D4DB9F"/>
    <a:srgbClr val="1495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082"/>
    <p:restoredTop sz="68523" autoAdjust="0"/>
  </p:normalViewPr>
  <p:slideViewPr>
    <p:cSldViewPr snapToGrid="0">
      <p:cViewPr varScale="1">
        <p:scale>
          <a:sx n="53" d="100"/>
          <a:sy n="53" d="100"/>
        </p:scale>
        <p:origin x="26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fif"/><Relationship Id="rId1" Type="http://schemas.openxmlformats.org/officeDocument/2006/relationships/image" Target="../media/image14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fif"/><Relationship Id="rId1" Type="http://schemas.openxmlformats.org/officeDocument/2006/relationships/image" Target="../media/image19.jfif"/><Relationship Id="rId6" Type="http://schemas.openxmlformats.org/officeDocument/2006/relationships/image" Target="../media/image24.png"/><Relationship Id="rId5" Type="http://schemas.openxmlformats.org/officeDocument/2006/relationships/image" Target="../media/image23.jfif"/><Relationship Id="rId4" Type="http://schemas.openxmlformats.org/officeDocument/2006/relationships/image" Target="../media/image22.jfif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fif"/><Relationship Id="rId1" Type="http://schemas.openxmlformats.org/officeDocument/2006/relationships/image" Target="../media/image14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fif"/><Relationship Id="rId1" Type="http://schemas.openxmlformats.org/officeDocument/2006/relationships/image" Target="../media/image19.jfif"/><Relationship Id="rId6" Type="http://schemas.openxmlformats.org/officeDocument/2006/relationships/image" Target="../media/image24.png"/><Relationship Id="rId5" Type="http://schemas.openxmlformats.org/officeDocument/2006/relationships/image" Target="../media/image23.jfif"/><Relationship Id="rId4" Type="http://schemas.openxmlformats.org/officeDocument/2006/relationships/image" Target="../media/image22.jf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DB37A2-C73B-4361-8928-21F937478A17}" type="doc">
      <dgm:prSet loTypeId="urn:microsoft.com/office/officeart/2005/8/layout/radial1" loCatId="cycle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ZA"/>
        </a:p>
      </dgm:t>
    </dgm:pt>
    <dgm:pt modelId="{BFF04DC1-0B25-4BE0-9A85-FB4A5CCBC1BB}">
      <dgm:prSet phldrT="[Text]" custT="1"/>
      <dgm:spPr>
        <a:solidFill>
          <a:srgbClr val="2164AE"/>
        </a:solidFill>
      </dgm:spPr>
      <dgm:t>
        <a:bodyPr/>
        <a:lstStyle/>
        <a:p>
          <a:r>
            <a:rPr lang="en-US" sz="1200" b="1" dirty="0"/>
            <a:t>HSRC</a:t>
          </a:r>
          <a:endParaRPr lang="en-ZA" sz="1200" b="1" dirty="0"/>
        </a:p>
      </dgm:t>
    </dgm:pt>
    <dgm:pt modelId="{20BF1B5B-DFBA-4DE4-A88C-43B30CF71CCB}" type="parTrans" cxnId="{1885FC4F-1282-4B75-8547-0B576A839CDF}">
      <dgm:prSet/>
      <dgm:spPr/>
      <dgm:t>
        <a:bodyPr/>
        <a:lstStyle/>
        <a:p>
          <a:endParaRPr lang="en-ZA"/>
        </a:p>
      </dgm:t>
    </dgm:pt>
    <dgm:pt modelId="{000D66A1-6EDD-4EF8-A181-8F102AE95B70}" type="sibTrans" cxnId="{1885FC4F-1282-4B75-8547-0B576A839CDF}">
      <dgm:prSet/>
      <dgm:spPr/>
      <dgm:t>
        <a:bodyPr/>
        <a:lstStyle/>
        <a:p>
          <a:endParaRPr lang="en-ZA"/>
        </a:p>
      </dgm:t>
    </dgm:pt>
    <dgm:pt modelId="{362E21E2-510D-48DA-AD18-221B9DA98784}">
      <dgm:prSet phldrT="[Text]" custT="1"/>
      <dgm:spPr/>
      <dgm:t>
        <a:bodyPr/>
        <a:lstStyle/>
        <a:p>
          <a:r>
            <a:rPr lang="en-US" sz="1200" b="1" dirty="0"/>
            <a:t>Poverty</a:t>
          </a:r>
          <a:endParaRPr lang="en-ZA" sz="1200" b="1" dirty="0"/>
        </a:p>
      </dgm:t>
    </dgm:pt>
    <dgm:pt modelId="{B0408D1D-CFC9-4847-B62E-DA7CBDF29CE7}" type="parTrans" cxnId="{50315898-BE88-458A-9915-40BA3ABE8B07}">
      <dgm:prSet/>
      <dgm:spPr/>
      <dgm:t>
        <a:bodyPr/>
        <a:lstStyle/>
        <a:p>
          <a:endParaRPr lang="en-ZA"/>
        </a:p>
      </dgm:t>
    </dgm:pt>
    <dgm:pt modelId="{28039176-E208-4E61-8B02-C8A2FF6A6BFE}" type="sibTrans" cxnId="{50315898-BE88-458A-9915-40BA3ABE8B07}">
      <dgm:prSet/>
      <dgm:spPr/>
      <dgm:t>
        <a:bodyPr/>
        <a:lstStyle/>
        <a:p>
          <a:endParaRPr lang="en-ZA"/>
        </a:p>
      </dgm:t>
    </dgm:pt>
    <dgm:pt modelId="{6A79F8CD-D444-4FA0-A4E6-21DB6E66E807}">
      <dgm:prSet phldrT="[Text]" custT="1"/>
      <dgm:spPr/>
      <dgm:t>
        <a:bodyPr/>
        <a:lstStyle/>
        <a:p>
          <a:r>
            <a:rPr lang="en-US" sz="1200" b="1" dirty="0"/>
            <a:t>Education</a:t>
          </a:r>
          <a:endParaRPr lang="en-ZA" sz="1200" b="1" dirty="0"/>
        </a:p>
      </dgm:t>
    </dgm:pt>
    <dgm:pt modelId="{BB80CDF0-BBCD-400E-9A37-4AD5944A671B}" type="parTrans" cxnId="{4910B4C9-A882-4295-B61D-FE59A37B8EAD}">
      <dgm:prSet/>
      <dgm:spPr/>
      <dgm:t>
        <a:bodyPr/>
        <a:lstStyle/>
        <a:p>
          <a:endParaRPr lang="en-ZA"/>
        </a:p>
      </dgm:t>
    </dgm:pt>
    <dgm:pt modelId="{8D9EF11E-FC8E-48E7-8410-58F84B811FB4}" type="sibTrans" cxnId="{4910B4C9-A882-4295-B61D-FE59A37B8EAD}">
      <dgm:prSet/>
      <dgm:spPr/>
      <dgm:t>
        <a:bodyPr/>
        <a:lstStyle/>
        <a:p>
          <a:endParaRPr lang="en-ZA"/>
        </a:p>
      </dgm:t>
    </dgm:pt>
    <dgm:pt modelId="{C9FC68FC-8091-418D-8753-C3D712933194}">
      <dgm:prSet phldrT="[Text]" custT="1"/>
      <dgm:spPr/>
      <dgm:t>
        <a:bodyPr/>
        <a:lstStyle/>
        <a:p>
          <a:r>
            <a:rPr lang="en-US" sz="1200" b="1" dirty="0"/>
            <a:t>Skills </a:t>
          </a:r>
          <a:endParaRPr lang="en-ZA" sz="1200" b="1" dirty="0"/>
        </a:p>
      </dgm:t>
    </dgm:pt>
    <dgm:pt modelId="{773681F3-FD76-4000-9099-82D7686DCB72}" type="parTrans" cxnId="{FAC76A4E-E887-4A42-95D4-8DB3B680FCF1}">
      <dgm:prSet/>
      <dgm:spPr/>
      <dgm:t>
        <a:bodyPr/>
        <a:lstStyle/>
        <a:p>
          <a:endParaRPr lang="en-ZA"/>
        </a:p>
      </dgm:t>
    </dgm:pt>
    <dgm:pt modelId="{B2D646EC-1C20-43BB-B577-AB507811833C}" type="sibTrans" cxnId="{FAC76A4E-E887-4A42-95D4-8DB3B680FCF1}">
      <dgm:prSet/>
      <dgm:spPr/>
      <dgm:t>
        <a:bodyPr/>
        <a:lstStyle/>
        <a:p>
          <a:endParaRPr lang="en-ZA"/>
        </a:p>
      </dgm:t>
    </dgm:pt>
    <dgm:pt modelId="{270FB1A5-BD2A-4E1B-BEDC-462729F9B1CB}">
      <dgm:prSet phldrT="[Text]" custT="1"/>
      <dgm:spPr/>
      <dgm:t>
        <a:bodyPr/>
        <a:lstStyle/>
        <a:p>
          <a:r>
            <a:rPr lang="en-US" sz="1200" b="1" dirty="0"/>
            <a:t>Service Delivery</a:t>
          </a:r>
          <a:endParaRPr lang="en-ZA" sz="1200" b="1" dirty="0"/>
        </a:p>
      </dgm:t>
    </dgm:pt>
    <dgm:pt modelId="{B8A24EE6-41A7-4CBC-B354-1876810C163C}" type="parTrans" cxnId="{E7C64FC2-8E3D-43F0-BD56-7F38D897CD20}">
      <dgm:prSet/>
      <dgm:spPr/>
      <dgm:t>
        <a:bodyPr/>
        <a:lstStyle/>
        <a:p>
          <a:endParaRPr lang="en-ZA"/>
        </a:p>
      </dgm:t>
    </dgm:pt>
    <dgm:pt modelId="{ACF16BF7-6449-4712-A4C4-08BFD76C42E6}" type="sibTrans" cxnId="{E7C64FC2-8E3D-43F0-BD56-7F38D897CD20}">
      <dgm:prSet/>
      <dgm:spPr/>
      <dgm:t>
        <a:bodyPr/>
        <a:lstStyle/>
        <a:p>
          <a:endParaRPr lang="en-ZA"/>
        </a:p>
      </dgm:t>
    </dgm:pt>
    <dgm:pt modelId="{74E61FCA-A643-4F29-8D7A-84603E0376B6}">
      <dgm:prSet phldrT="[Text]" custT="1"/>
      <dgm:spPr/>
      <dgm:t>
        <a:bodyPr/>
        <a:lstStyle/>
        <a:p>
          <a:r>
            <a:rPr lang="en-US" sz="1200" b="1" dirty="0"/>
            <a:t>HIV/AIDS and STI</a:t>
          </a:r>
          <a:endParaRPr lang="en-ZA" sz="1200" b="1" dirty="0"/>
        </a:p>
      </dgm:t>
    </dgm:pt>
    <dgm:pt modelId="{77CD2436-D7BA-4F7F-94FC-4ED37A108580}" type="parTrans" cxnId="{E6856083-3A73-4976-888B-15D1E8F77672}">
      <dgm:prSet/>
      <dgm:spPr/>
      <dgm:t>
        <a:bodyPr/>
        <a:lstStyle/>
        <a:p>
          <a:endParaRPr lang="en-ZA"/>
        </a:p>
      </dgm:t>
    </dgm:pt>
    <dgm:pt modelId="{0DA5716F-7C3A-4476-8191-D0622E90563F}" type="sibTrans" cxnId="{E6856083-3A73-4976-888B-15D1E8F77672}">
      <dgm:prSet/>
      <dgm:spPr/>
      <dgm:t>
        <a:bodyPr/>
        <a:lstStyle/>
        <a:p>
          <a:endParaRPr lang="en-ZA"/>
        </a:p>
      </dgm:t>
    </dgm:pt>
    <dgm:pt modelId="{670E8A44-95C5-45A0-A9C6-CC68BE2E17F1}">
      <dgm:prSet phldrT="[Text]" custT="1"/>
      <dgm:spPr/>
      <dgm:t>
        <a:bodyPr/>
        <a:lstStyle/>
        <a:p>
          <a:r>
            <a:rPr lang="en-US" sz="1200" b="1" dirty="0"/>
            <a:t>Crime</a:t>
          </a:r>
          <a:endParaRPr lang="en-ZA" sz="1200" b="1" dirty="0"/>
        </a:p>
      </dgm:t>
    </dgm:pt>
    <dgm:pt modelId="{D422DA3B-6396-4BD8-9EFA-A754317B2CF2}" type="parTrans" cxnId="{C5222B77-2573-4F2A-90BE-EA9D255BF06C}">
      <dgm:prSet/>
      <dgm:spPr/>
      <dgm:t>
        <a:bodyPr/>
        <a:lstStyle/>
        <a:p>
          <a:endParaRPr lang="en-ZA"/>
        </a:p>
      </dgm:t>
    </dgm:pt>
    <dgm:pt modelId="{F2886DFB-2B9D-4668-9539-14DCAEE87667}" type="sibTrans" cxnId="{C5222B77-2573-4F2A-90BE-EA9D255BF06C}">
      <dgm:prSet/>
      <dgm:spPr/>
      <dgm:t>
        <a:bodyPr/>
        <a:lstStyle/>
        <a:p>
          <a:endParaRPr lang="en-ZA"/>
        </a:p>
      </dgm:t>
    </dgm:pt>
    <dgm:pt modelId="{6B780134-CFE5-4458-979C-E15857F3A5E8}">
      <dgm:prSet phldrT="[Text]" custT="1"/>
      <dgm:spPr/>
      <dgm:t>
        <a:bodyPr/>
        <a:lstStyle/>
        <a:p>
          <a:r>
            <a:rPr lang="en-US" sz="1200" b="1" dirty="0"/>
            <a:t>Youth and families</a:t>
          </a:r>
          <a:endParaRPr lang="en-ZA" sz="1200" b="1" dirty="0"/>
        </a:p>
      </dgm:t>
    </dgm:pt>
    <dgm:pt modelId="{6DB6B347-CBD4-4586-86E4-598A9304108E}" type="parTrans" cxnId="{53F46ECE-6741-4C52-BF64-FB7970A38A74}">
      <dgm:prSet/>
      <dgm:spPr/>
      <dgm:t>
        <a:bodyPr/>
        <a:lstStyle/>
        <a:p>
          <a:endParaRPr lang="en-ZA"/>
        </a:p>
      </dgm:t>
    </dgm:pt>
    <dgm:pt modelId="{FCE9AB55-8004-4B80-BAF2-C4B759F665AA}" type="sibTrans" cxnId="{53F46ECE-6741-4C52-BF64-FB7970A38A74}">
      <dgm:prSet/>
      <dgm:spPr/>
      <dgm:t>
        <a:bodyPr/>
        <a:lstStyle/>
        <a:p>
          <a:endParaRPr lang="en-ZA"/>
        </a:p>
      </dgm:t>
    </dgm:pt>
    <dgm:pt modelId="{2C96F148-DA4D-4178-B5BC-EE05E7E3CC25}">
      <dgm:prSet phldrT="[Text]" custT="1"/>
      <dgm:spPr/>
      <dgm:t>
        <a:bodyPr/>
        <a:lstStyle/>
        <a:p>
          <a:r>
            <a:rPr lang="en-US" sz="1200" b="1" dirty="0"/>
            <a:t>Health</a:t>
          </a:r>
          <a:endParaRPr lang="en-ZA" sz="1200" b="1" dirty="0"/>
        </a:p>
      </dgm:t>
    </dgm:pt>
    <dgm:pt modelId="{B6D8F075-5B3B-45B5-AF8A-BFE6CF1CDCA9}" type="parTrans" cxnId="{B6E3CC91-2FF7-44E8-8E1F-21D3492729A2}">
      <dgm:prSet/>
      <dgm:spPr/>
      <dgm:t>
        <a:bodyPr/>
        <a:lstStyle/>
        <a:p>
          <a:endParaRPr lang="en-ZA"/>
        </a:p>
      </dgm:t>
    </dgm:pt>
    <dgm:pt modelId="{B2A47253-2EEE-4F26-A0C7-BAE1F7BA56BA}" type="sibTrans" cxnId="{B6E3CC91-2FF7-44E8-8E1F-21D3492729A2}">
      <dgm:prSet/>
      <dgm:spPr/>
      <dgm:t>
        <a:bodyPr/>
        <a:lstStyle/>
        <a:p>
          <a:endParaRPr lang="en-ZA"/>
        </a:p>
      </dgm:t>
    </dgm:pt>
    <dgm:pt modelId="{DC9EC494-626A-48D7-8438-F512283E6500}">
      <dgm:prSet phldrT="[Text]" custT="1"/>
      <dgm:spPr/>
      <dgm:t>
        <a:bodyPr/>
        <a:lstStyle/>
        <a:p>
          <a:r>
            <a:rPr lang="en-US" sz="1000" b="1" dirty="0"/>
            <a:t>Nutrition and food security</a:t>
          </a:r>
          <a:endParaRPr lang="en-ZA" sz="1000" b="1" dirty="0"/>
        </a:p>
      </dgm:t>
    </dgm:pt>
    <dgm:pt modelId="{D7CCF139-5467-44D7-84F7-7E6180ED1EE3}" type="parTrans" cxnId="{F4384A3E-A102-4E09-8E87-EFD8C2DBBC39}">
      <dgm:prSet/>
      <dgm:spPr/>
      <dgm:t>
        <a:bodyPr/>
        <a:lstStyle/>
        <a:p>
          <a:endParaRPr lang="en-ZA"/>
        </a:p>
      </dgm:t>
    </dgm:pt>
    <dgm:pt modelId="{BEC5141E-263F-4911-91FF-5160581887E0}" type="sibTrans" cxnId="{F4384A3E-A102-4E09-8E87-EFD8C2DBBC39}">
      <dgm:prSet/>
      <dgm:spPr/>
      <dgm:t>
        <a:bodyPr/>
        <a:lstStyle/>
        <a:p>
          <a:endParaRPr lang="en-ZA"/>
        </a:p>
      </dgm:t>
    </dgm:pt>
    <dgm:pt modelId="{F9E0120C-016C-4F64-B12A-7D5AF3B6566B}">
      <dgm:prSet phldrT="[Text]" custT="1"/>
      <dgm:spPr/>
      <dgm:t>
        <a:bodyPr/>
        <a:lstStyle/>
        <a:p>
          <a:r>
            <a:rPr lang="en-US" sz="1100" b="1" dirty="0"/>
            <a:t>Innovation</a:t>
          </a:r>
          <a:endParaRPr lang="en-ZA" sz="1100" b="1" dirty="0"/>
        </a:p>
      </dgm:t>
    </dgm:pt>
    <dgm:pt modelId="{08EC37A5-C0D0-4830-9913-E0D9BF7851B7}" type="parTrans" cxnId="{9B85BD7B-6B2E-4D22-AB14-70A3F9D33527}">
      <dgm:prSet/>
      <dgm:spPr/>
      <dgm:t>
        <a:bodyPr/>
        <a:lstStyle/>
        <a:p>
          <a:endParaRPr lang="en-ZA"/>
        </a:p>
      </dgm:t>
    </dgm:pt>
    <dgm:pt modelId="{A8BA31C5-8210-4123-BB89-AE006A9A987C}" type="sibTrans" cxnId="{9B85BD7B-6B2E-4D22-AB14-70A3F9D33527}">
      <dgm:prSet/>
      <dgm:spPr/>
      <dgm:t>
        <a:bodyPr/>
        <a:lstStyle/>
        <a:p>
          <a:endParaRPr lang="en-ZA"/>
        </a:p>
      </dgm:t>
    </dgm:pt>
    <dgm:pt modelId="{0D77BAB4-5D1D-42F5-8ABF-9A79CFA03950}" type="pres">
      <dgm:prSet presAssocID="{61DB37A2-C73B-4361-8928-21F937478A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90372EB-D280-4A15-B9BD-9F85B4F02F6C}" type="pres">
      <dgm:prSet presAssocID="{BFF04DC1-0B25-4BE0-9A85-FB4A5CCBC1BB}" presName="centerShape" presStyleLbl="node0" presStyleIdx="0" presStyleCnt="1"/>
      <dgm:spPr/>
    </dgm:pt>
    <dgm:pt modelId="{D6573962-7710-4FE1-BE6B-F1AD0D8DD6E3}" type="pres">
      <dgm:prSet presAssocID="{B0408D1D-CFC9-4847-B62E-DA7CBDF29CE7}" presName="Name9" presStyleLbl="parChTrans1D2" presStyleIdx="0" presStyleCnt="10"/>
      <dgm:spPr/>
    </dgm:pt>
    <dgm:pt modelId="{CEB628E2-775F-4C3F-96FB-74B3C142596D}" type="pres">
      <dgm:prSet presAssocID="{B0408D1D-CFC9-4847-B62E-DA7CBDF29CE7}" presName="connTx" presStyleLbl="parChTrans1D2" presStyleIdx="0" presStyleCnt="10"/>
      <dgm:spPr/>
    </dgm:pt>
    <dgm:pt modelId="{748E4664-DC49-4D44-9788-3AB3DB395259}" type="pres">
      <dgm:prSet presAssocID="{362E21E2-510D-48DA-AD18-221B9DA98784}" presName="node" presStyleLbl="node1" presStyleIdx="0" presStyleCnt="10">
        <dgm:presLayoutVars>
          <dgm:bulletEnabled val="1"/>
        </dgm:presLayoutVars>
      </dgm:prSet>
      <dgm:spPr/>
    </dgm:pt>
    <dgm:pt modelId="{B5A2ED1C-F079-46C2-8AC8-AAE34B53B5EA}" type="pres">
      <dgm:prSet presAssocID="{BB80CDF0-BBCD-400E-9A37-4AD5944A671B}" presName="Name9" presStyleLbl="parChTrans1D2" presStyleIdx="1" presStyleCnt="10"/>
      <dgm:spPr/>
    </dgm:pt>
    <dgm:pt modelId="{8AD4658C-D363-4476-95FD-ACA12B302520}" type="pres">
      <dgm:prSet presAssocID="{BB80CDF0-BBCD-400E-9A37-4AD5944A671B}" presName="connTx" presStyleLbl="parChTrans1D2" presStyleIdx="1" presStyleCnt="10"/>
      <dgm:spPr/>
    </dgm:pt>
    <dgm:pt modelId="{8FC4C0CE-84BD-47D0-BA80-0CEF210F51DD}" type="pres">
      <dgm:prSet presAssocID="{6A79F8CD-D444-4FA0-A4E6-21DB6E66E807}" presName="node" presStyleLbl="node1" presStyleIdx="1" presStyleCnt="10">
        <dgm:presLayoutVars>
          <dgm:bulletEnabled val="1"/>
        </dgm:presLayoutVars>
      </dgm:prSet>
      <dgm:spPr/>
    </dgm:pt>
    <dgm:pt modelId="{4CA7FBF2-8A79-4AEC-A66F-9B4895EC7FC7}" type="pres">
      <dgm:prSet presAssocID="{773681F3-FD76-4000-9099-82D7686DCB72}" presName="Name9" presStyleLbl="parChTrans1D2" presStyleIdx="2" presStyleCnt="10"/>
      <dgm:spPr/>
    </dgm:pt>
    <dgm:pt modelId="{5407680E-EE6B-4463-9B35-39344F58E229}" type="pres">
      <dgm:prSet presAssocID="{773681F3-FD76-4000-9099-82D7686DCB72}" presName="connTx" presStyleLbl="parChTrans1D2" presStyleIdx="2" presStyleCnt="10"/>
      <dgm:spPr/>
    </dgm:pt>
    <dgm:pt modelId="{0FF2A670-8844-4472-A248-F6B9D7AB7686}" type="pres">
      <dgm:prSet presAssocID="{C9FC68FC-8091-418D-8753-C3D712933194}" presName="node" presStyleLbl="node1" presStyleIdx="2" presStyleCnt="10">
        <dgm:presLayoutVars>
          <dgm:bulletEnabled val="1"/>
        </dgm:presLayoutVars>
      </dgm:prSet>
      <dgm:spPr/>
    </dgm:pt>
    <dgm:pt modelId="{5AAD75AB-7526-408B-B832-E8752F56AC16}" type="pres">
      <dgm:prSet presAssocID="{B8A24EE6-41A7-4CBC-B354-1876810C163C}" presName="Name9" presStyleLbl="parChTrans1D2" presStyleIdx="3" presStyleCnt="10"/>
      <dgm:spPr/>
    </dgm:pt>
    <dgm:pt modelId="{FFB60CC3-578A-411E-9A1A-07ED01D7BB04}" type="pres">
      <dgm:prSet presAssocID="{B8A24EE6-41A7-4CBC-B354-1876810C163C}" presName="connTx" presStyleLbl="parChTrans1D2" presStyleIdx="3" presStyleCnt="10"/>
      <dgm:spPr/>
    </dgm:pt>
    <dgm:pt modelId="{4B0FCAC9-0A86-4455-BFAD-FA5ACD9F4E4A}" type="pres">
      <dgm:prSet presAssocID="{270FB1A5-BD2A-4E1B-BEDC-462729F9B1CB}" presName="node" presStyleLbl="node1" presStyleIdx="3" presStyleCnt="10">
        <dgm:presLayoutVars>
          <dgm:bulletEnabled val="1"/>
        </dgm:presLayoutVars>
      </dgm:prSet>
      <dgm:spPr/>
    </dgm:pt>
    <dgm:pt modelId="{56D33C68-A72B-4C59-AC31-64EDDAAF5F6F}" type="pres">
      <dgm:prSet presAssocID="{D422DA3B-6396-4BD8-9EFA-A754317B2CF2}" presName="Name9" presStyleLbl="parChTrans1D2" presStyleIdx="4" presStyleCnt="10"/>
      <dgm:spPr/>
    </dgm:pt>
    <dgm:pt modelId="{B0D9E6EC-9AEE-4DD7-9759-D51399882D8F}" type="pres">
      <dgm:prSet presAssocID="{D422DA3B-6396-4BD8-9EFA-A754317B2CF2}" presName="connTx" presStyleLbl="parChTrans1D2" presStyleIdx="4" presStyleCnt="10"/>
      <dgm:spPr/>
    </dgm:pt>
    <dgm:pt modelId="{7E458AF3-7631-4AE7-9F57-6A9B01B00CB6}" type="pres">
      <dgm:prSet presAssocID="{670E8A44-95C5-45A0-A9C6-CC68BE2E17F1}" presName="node" presStyleLbl="node1" presStyleIdx="4" presStyleCnt="10" custRadScaleRad="93296" custRadScaleInc="14356">
        <dgm:presLayoutVars>
          <dgm:bulletEnabled val="1"/>
        </dgm:presLayoutVars>
      </dgm:prSet>
      <dgm:spPr/>
    </dgm:pt>
    <dgm:pt modelId="{D3B6B455-F7A0-4906-B09F-94C3302E56F8}" type="pres">
      <dgm:prSet presAssocID="{6DB6B347-CBD4-4586-86E4-598A9304108E}" presName="Name9" presStyleLbl="parChTrans1D2" presStyleIdx="5" presStyleCnt="10"/>
      <dgm:spPr/>
    </dgm:pt>
    <dgm:pt modelId="{16243E01-0C01-4DB3-830D-F905FADD002F}" type="pres">
      <dgm:prSet presAssocID="{6DB6B347-CBD4-4586-86E4-598A9304108E}" presName="connTx" presStyleLbl="parChTrans1D2" presStyleIdx="5" presStyleCnt="10"/>
      <dgm:spPr/>
    </dgm:pt>
    <dgm:pt modelId="{CA2F30A0-6A9E-482B-B167-3A0CBA96F5C5}" type="pres">
      <dgm:prSet presAssocID="{6B780134-CFE5-4458-979C-E15857F3A5E8}" presName="node" presStyleLbl="node1" presStyleIdx="5" presStyleCnt="10">
        <dgm:presLayoutVars>
          <dgm:bulletEnabled val="1"/>
        </dgm:presLayoutVars>
      </dgm:prSet>
      <dgm:spPr/>
    </dgm:pt>
    <dgm:pt modelId="{FC626738-60C9-408B-A872-A9533BFD5C5A}" type="pres">
      <dgm:prSet presAssocID="{B6D8F075-5B3B-45B5-AF8A-BFE6CF1CDCA9}" presName="Name9" presStyleLbl="parChTrans1D2" presStyleIdx="6" presStyleCnt="10"/>
      <dgm:spPr/>
    </dgm:pt>
    <dgm:pt modelId="{98F2A708-682B-4745-A2D3-538860EE33EB}" type="pres">
      <dgm:prSet presAssocID="{B6D8F075-5B3B-45B5-AF8A-BFE6CF1CDCA9}" presName="connTx" presStyleLbl="parChTrans1D2" presStyleIdx="6" presStyleCnt="10"/>
      <dgm:spPr/>
    </dgm:pt>
    <dgm:pt modelId="{160B3661-679A-469C-B8F1-90930341FDC1}" type="pres">
      <dgm:prSet presAssocID="{2C96F148-DA4D-4178-B5BC-EE05E7E3CC25}" presName="node" presStyleLbl="node1" presStyleIdx="6" presStyleCnt="10">
        <dgm:presLayoutVars>
          <dgm:bulletEnabled val="1"/>
        </dgm:presLayoutVars>
      </dgm:prSet>
      <dgm:spPr/>
    </dgm:pt>
    <dgm:pt modelId="{6C19A91F-95FC-4D03-8C66-4451420EBC18}" type="pres">
      <dgm:prSet presAssocID="{77CD2436-D7BA-4F7F-94FC-4ED37A108580}" presName="Name9" presStyleLbl="parChTrans1D2" presStyleIdx="7" presStyleCnt="10"/>
      <dgm:spPr/>
    </dgm:pt>
    <dgm:pt modelId="{9FE6AB98-A81F-4748-85B5-CA2E32D124AC}" type="pres">
      <dgm:prSet presAssocID="{77CD2436-D7BA-4F7F-94FC-4ED37A108580}" presName="connTx" presStyleLbl="parChTrans1D2" presStyleIdx="7" presStyleCnt="10"/>
      <dgm:spPr/>
    </dgm:pt>
    <dgm:pt modelId="{16FBDCF3-1ECB-442B-BC72-351B4490F74D}" type="pres">
      <dgm:prSet presAssocID="{74E61FCA-A643-4F29-8D7A-84603E0376B6}" presName="node" presStyleLbl="node1" presStyleIdx="7" presStyleCnt="10">
        <dgm:presLayoutVars>
          <dgm:bulletEnabled val="1"/>
        </dgm:presLayoutVars>
      </dgm:prSet>
      <dgm:spPr/>
    </dgm:pt>
    <dgm:pt modelId="{957D9451-B49C-4E05-BBBB-D64B530ED24D}" type="pres">
      <dgm:prSet presAssocID="{D7CCF139-5467-44D7-84F7-7E6180ED1EE3}" presName="Name9" presStyleLbl="parChTrans1D2" presStyleIdx="8" presStyleCnt="10"/>
      <dgm:spPr/>
    </dgm:pt>
    <dgm:pt modelId="{8C45231F-EDC3-48EB-B7A9-023623DA3D46}" type="pres">
      <dgm:prSet presAssocID="{D7CCF139-5467-44D7-84F7-7E6180ED1EE3}" presName="connTx" presStyleLbl="parChTrans1D2" presStyleIdx="8" presStyleCnt="10"/>
      <dgm:spPr/>
    </dgm:pt>
    <dgm:pt modelId="{A1493F85-3F55-4B11-AE82-DC158FD3ACED}" type="pres">
      <dgm:prSet presAssocID="{DC9EC494-626A-48D7-8438-F512283E6500}" presName="node" presStyleLbl="node1" presStyleIdx="8" presStyleCnt="10">
        <dgm:presLayoutVars>
          <dgm:bulletEnabled val="1"/>
        </dgm:presLayoutVars>
      </dgm:prSet>
      <dgm:spPr/>
    </dgm:pt>
    <dgm:pt modelId="{D5AD9B20-A3F9-474B-80F4-0EA7483A1C32}" type="pres">
      <dgm:prSet presAssocID="{08EC37A5-C0D0-4830-9913-E0D9BF7851B7}" presName="Name9" presStyleLbl="parChTrans1D2" presStyleIdx="9" presStyleCnt="10"/>
      <dgm:spPr/>
    </dgm:pt>
    <dgm:pt modelId="{B4FD9978-7883-46DC-B075-A216147F9AD6}" type="pres">
      <dgm:prSet presAssocID="{08EC37A5-C0D0-4830-9913-E0D9BF7851B7}" presName="connTx" presStyleLbl="parChTrans1D2" presStyleIdx="9" presStyleCnt="10"/>
      <dgm:spPr/>
    </dgm:pt>
    <dgm:pt modelId="{2E77F9C2-B327-4ADB-B494-3A95A32D6E53}" type="pres">
      <dgm:prSet presAssocID="{F9E0120C-016C-4F64-B12A-7D5AF3B6566B}" presName="node" presStyleLbl="node1" presStyleIdx="9" presStyleCnt="10">
        <dgm:presLayoutVars>
          <dgm:bulletEnabled val="1"/>
        </dgm:presLayoutVars>
      </dgm:prSet>
      <dgm:spPr/>
    </dgm:pt>
  </dgm:ptLst>
  <dgm:cxnLst>
    <dgm:cxn modelId="{4660A802-5610-4C22-82C1-29BD4F2D51B0}" type="presOf" srcId="{6DB6B347-CBD4-4586-86E4-598A9304108E}" destId="{D3B6B455-F7A0-4906-B09F-94C3302E56F8}" srcOrd="0" destOrd="0" presId="urn:microsoft.com/office/officeart/2005/8/layout/radial1"/>
    <dgm:cxn modelId="{2F8AD802-7A5E-4508-9BD7-FC4AD07E2EBF}" type="presOf" srcId="{B8A24EE6-41A7-4CBC-B354-1876810C163C}" destId="{FFB60CC3-578A-411E-9A1A-07ED01D7BB04}" srcOrd="1" destOrd="0" presId="urn:microsoft.com/office/officeart/2005/8/layout/radial1"/>
    <dgm:cxn modelId="{7ECB9C0E-8FC3-4462-8C6B-8419C595F943}" type="presOf" srcId="{C9FC68FC-8091-418D-8753-C3D712933194}" destId="{0FF2A670-8844-4472-A248-F6B9D7AB7686}" srcOrd="0" destOrd="0" presId="urn:microsoft.com/office/officeart/2005/8/layout/radial1"/>
    <dgm:cxn modelId="{55474611-65A8-4D50-95B1-C001425FBA29}" type="presOf" srcId="{B6D8F075-5B3B-45B5-AF8A-BFE6CF1CDCA9}" destId="{98F2A708-682B-4745-A2D3-538860EE33EB}" srcOrd="1" destOrd="0" presId="urn:microsoft.com/office/officeart/2005/8/layout/radial1"/>
    <dgm:cxn modelId="{D3BD6C1D-645E-4972-879A-9CBBB23CC79E}" type="presOf" srcId="{B0408D1D-CFC9-4847-B62E-DA7CBDF29CE7}" destId="{D6573962-7710-4FE1-BE6B-F1AD0D8DD6E3}" srcOrd="0" destOrd="0" presId="urn:microsoft.com/office/officeart/2005/8/layout/radial1"/>
    <dgm:cxn modelId="{0D22EF27-F160-4637-BF29-FF16B4EE88B3}" type="presOf" srcId="{BB80CDF0-BBCD-400E-9A37-4AD5944A671B}" destId="{8AD4658C-D363-4476-95FD-ACA12B302520}" srcOrd="1" destOrd="0" presId="urn:microsoft.com/office/officeart/2005/8/layout/radial1"/>
    <dgm:cxn modelId="{405C4B32-A302-4E1B-9485-11EEBE31C2D9}" type="presOf" srcId="{DC9EC494-626A-48D7-8438-F512283E6500}" destId="{A1493F85-3F55-4B11-AE82-DC158FD3ACED}" srcOrd="0" destOrd="0" presId="urn:microsoft.com/office/officeart/2005/8/layout/radial1"/>
    <dgm:cxn modelId="{F4384A3E-A102-4E09-8E87-EFD8C2DBBC39}" srcId="{BFF04DC1-0B25-4BE0-9A85-FB4A5CCBC1BB}" destId="{DC9EC494-626A-48D7-8438-F512283E6500}" srcOrd="8" destOrd="0" parTransId="{D7CCF139-5467-44D7-84F7-7E6180ED1EE3}" sibTransId="{BEC5141E-263F-4911-91FF-5160581887E0}"/>
    <dgm:cxn modelId="{17FE3441-F4A2-49D6-B1B7-C00DDEB1F481}" type="presOf" srcId="{08EC37A5-C0D0-4830-9913-E0D9BF7851B7}" destId="{B4FD9978-7883-46DC-B075-A216147F9AD6}" srcOrd="1" destOrd="0" presId="urn:microsoft.com/office/officeart/2005/8/layout/radial1"/>
    <dgm:cxn modelId="{196BB042-A8CC-4A1D-9DA1-D27893FFBE1A}" type="presOf" srcId="{773681F3-FD76-4000-9099-82D7686DCB72}" destId="{5407680E-EE6B-4463-9B35-39344F58E229}" srcOrd="1" destOrd="0" presId="urn:microsoft.com/office/officeart/2005/8/layout/radial1"/>
    <dgm:cxn modelId="{A69DE144-EC47-473D-9AC5-39AFC9E17225}" type="presOf" srcId="{D422DA3B-6396-4BD8-9EFA-A754317B2CF2}" destId="{56D33C68-A72B-4C59-AC31-64EDDAAF5F6F}" srcOrd="0" destOrd="0" presId="urn:microsoft.com/office/officeart/2005/8/layout/radial1"/>
    <dgm:cxn modelId="{3F65FC64-E79A-403B-871C-EEC7CAA1C730}" type="presOf" srcId="{B0408D1D-CFC9-4847-B62E-DA7CBDF29CE7}" destId="{CEB628E2-775F-4C3F-96FB-74B3C142596D}" srcOrd="1" destOrd="0" presId="urn:microsoft.com/office/officeart/2005/8/layout/radial1"/>
    <dgm:cxn modelId="{290D8546-C031-4DF1-9325-E03F4C7754F1}" type="presOf" srcId="{B8A24EE6-41A7-4CBC-B354-1876810C163C}" destId="{5AAD75AB-7526-408B-B832-E8752F56AC16}" srcOrd="0" destOrd="0" presId="urn:microsoft.com/office/officeart/2005/8/layout/radial1"/>
    <dgm:cxn modelId="{8C11856A-7440-4A9C-852C-45DFF24C7C1A}" type="presOf" srcId="{2C96F148-DA4D-4178-B5BC-EE05E7E3CC25}" destId="{160B3661-679A-469C-B8F1-90930341FDC1}" srcOrd="0" destOrd="0" presId="urn:microsoft.com/office/officeart/2005/8/layout/radial1"/>
    <dgm:cxn modelId="{DF4BFA6A-7D08-405F-8CAA-345D9D78BA9D}" type="presOf" srcId="{270FB1A5-BD2A-4E1B-BEDC-462729F9B1CB}" destId="{4B0FCAC9-0A86-4455-BFAD-FA5ACD9F4E4A}" srcOrd="0" destOrd="0" presId="urn:microsoft.com/office/officeart/2005/8/layout/radial1"/>
    <dgm:cxn modelId="{FAC76A4E-E887-4A42-95D4-8DB3B680FCF1}" srcId="{BFF04DC1-0B25-4BE0-9A85-FB4A5CCBC1BB}" destId="{C9FC68FC-8091-418D-8753-C3D712933194}" srcOrd="2" destOrd="0" parTransId="{773681F3-FD76-4000-9099-82D7686DCB72}" sibTransId="{B2D646EC-1C20-43BB-B577-AB507811833C}"/>
    <dgm:cxn modelId="{1885FC4F-1282-4B75-8547-0B576A839CDF}" srcId="{61DB37A2-C73B-4361-8928-21F937478A17}" destId="{BFF04DC1-0B25-4BE0-9A85-FB4A5CCBC1BB}" srcOrd="0" destOrd="0" parTransId="{20BF1B5B-DFBA-4DE4-A88C-43B30CF71CCB}" sibTransId="{000D66A1-6EDD-4EF8-A181-8F102AE95B70}"/>
    <dgm:cxn modelId="{59693754-03E1-4B03-87CB-2425A06E0FB1}" type="presOf" srcId="{BFF04DC1-0B25-4BE0-9A85-FB4A5CCBC1BB}" destId="{190372EB-D280-4A15-B9BD-9F85B4F02F6C}" srcOrd="0" destOrd="0" presId="urn:microsoft.com/office/officeart/2005/8/layout/radial1"/>
    <dgm:cxn modelId="{8143CE76-333E-403B-B2DD-1B536FA5C95F}" type="presOf" srcId="{77CD2436-D7BA-4F7F-94FC-4ED37A108580}" destId="{9FE6AB98-A81F-4748-85B5-CA2E32D124AC}" srcOrd="1" destOrd="0" presId="urn:microsoft.com/office/officeart/2005/8/layout/radial1"/>
    <dgm:cxn modelId="{C5222B77-2573-4F2A-90BE-EA9D255BF06C}" srcId="{BFF04DC1-0B25-4BE0-9A85-FB4A5CCBC1BB}" destId="{670E8A44-95C5-45A0-A9C6-CC68BE2E17F1}" srcOrd="4" destOrd="0" parTransId="{D422DA3B-6396-4BD8-9EFA-A754317B2CF2}" sibTransId="{F2886DFB-2B9D-4668-9539-14DCAEE87667}"/>
    <dgm:cxn modelId="{27DB5877-EDED-4117-B71E-7682E1A4CB03}" type="presOf" srcId="{08EC37A5-C0D0-4830-9913-E0D9BF7851B7}" destId="{D5AD9B20-A3F9-474B-80F4-0EA7483A1C32}" srcOrd="0" destOrd="0" presId="urn:microsoft.com/office/officeart/2005/8/layout/radial1"/>
    <dgm:cxn modelId="{4F92FF58-C22F-4C31-8E91-1235157D24B5}" type="presOf" srcId="{BB80CDF0-BBCD-400E-9A37-4AD5944A671B}" destId="{B5A2ED1C-F079-46C2-8AC8-AAE34B53B5EA}" srcOrd="0" destOrd="0" presId="urn:microsoft.com/office/officeart/2005/8/layout/radial1"/>
    <dgm:cxn modelId="{2714275A-58D0-4B14-B4F3-FDF6F4A58E34}" type="presOf" srcId="{362E21E2-510D-48DA-AD18-221B9DA98784}" destId="{748E4664-DC49-4D44-9788-3AB3DB395259}" srcOrd="0" destOrd="0" presId="urn:microsoft.com/office/officeart/2005/8/layout/radial1"/>
    <dgm:cxn modelId="{5ED4925A-8665-4BDB-A7C5-7801B8C4D700}" type="presOf" srcId="{D7CCF139-5467-44D7-84F7-7E6180ED1EE3}" destId="{957D9451-B49C-4E05-BBBB-D64B530ED24D}" srcOrd="0" destOrd="0" presId="urn:microsoft.com/office/officeart/2005/8/layout/radial1"/>
    <dgm:cxn modelId="{DEC8A97A-401A-4CA1-BB26-1BF2116B76E2}" type="presOf" srcId="{6DB6B347-CBD4-4586-86E4-598A9304108E}" destId="{16243E01-0C01-4DB3-830D-F905FADD002F}" srcOrd="1" destOrd="0" presId="urn:microsoft.com/office/officeart/2005/8/layout/radial1"/>
    <dgm:cxn modelId="{9B85BD7B-6B2E-4D22-AB14-70A3F9D33527}" srcId="{BFF04DC1-0B25-4BE0-9A85-FB4A5CCBC1BB}" destId="{F9E0120C-016C-4F64-B12A-7D5AF3B6566B}" srcOrd="9" destOrd="0" parTransId="{08EC37A5-C0D0-4830-9913-E0D9BF7851B7}" sibTransId="{A8BA31C5-8210-4123-BB89-AE006A9A987C}"/>
    <dgm:cxn modelId="{E6856083-3A73-4976-888B-15D1E8F77672}" srcId="{BFF04DC1-0B25-4BE0-9A85-FB4A5CCBC1BB}" destId="{74E61FCA-A643-4F29-8D7A-84603E0376B6}" srcOrd="7" destOrd="0" parTransId="{77CD2436-D7BA-4F7F-94FC-4ED37A108580}" sibTransId="{0DA5716F-7C3A-4476-8191-D0622E90563F}"/>
    <dgm:cxn modelId="{4839FA86-4C7C-49E8-9F2A-A8DEA54AE604}" type="presOf" srcId="{6B780134-CFE5-4458-979C-E15857F3A5E8}" destId="{CA2F30A0-6A9E-482B-B167-3A0CBA96F5C5}" srcOrd="0" destOrd="0" presId="urn:microsoft.com/office/officeart/2005/8/layout/radial1"/>
    <dgm:cxn modelId="{B6E3CC91-2FF7-44E8-8E1F-21D3492729A2}" srcId="{BFF04DC1-0B25-4BE0-9A85-FB4A5CCBC1BB}" destId="{2C96F148-DA4D-4178-B5BC-EE05E7E3CC25}" srcOrd="6" destOrd="0" parTransId="{B6D8F075-5B3B-45B5-AF8A-BFE6CF1CDCA9}" sibTransId="{B2A47253-2EEE-4F26-A0C7-BAE1F7BA56BA}"/>
    <dgm:cxn modelId="{647D4A96-98BD-4DB6-A923-1A528A489AF7}" type="presOf" srcId="{6A79F8CD-D444-4FA0-A4E6-21DB6E66E807}" destId="{8FC4C0CE-84BD-47D0-BA80-0CEF210F51DD}" srcOrd="0" destOrd="0" presId="urn:microsoft.com/office/officeart/2005/8/layout/radial1"/>
    <dgm:cxn modelId="{50315898-BE88-458A-9915-40BA3ABE8B07}" srcId="{BFF04DC1-0B25-4BE0-9A85-FB4A5CCBC1BB}" destId="{362E21E2-510D-48DA-AD18-221B9DA98784}" srcOrd="0" destOrd="0" parTransId="{B0408D1D-CFC9-4847-B62E-DA7CBDF29CE7}" sibTransId="{28039176-E208-4E61-8B02-C8A2FF6A6BFE}"/>
    <dgm:cxn modelId="{60D149BD-7CC1-4146-9181-30D6A13AC625}" type="presOf" srcId="{77CD2436-D7BA-4F7F-94FC-4ED37A108580}" destId="{6C19A91F-95FC-4D03-8C66-4451420EBC18}" srcOrd="0" destOrd="0" presId="urn:microsoft.com/office/officeart/2005/8/layout/radial1"/>
    <dgm:cxn modelId="{256089BD-EF3E-4F08-BC36-6638F027D2D8}" type="presOf" srcId="{D7CCF139-5467-44D7-84F7-7E6180ED1EE3}" destId="{8C45231F-EDC3-48EB-B7A9-023623DA3D46}" srcOrd="1" destOrd="0" presId="urn:microsoft.com/office/officeart/2005/8/layout/radial1"/>
    <dgm:cxn modelId="{E7C64FC2-8E3D-43F0-BD56-7F38D897CD20}" srcId="{BFF04DC1-0B25-4BE0-9A85-FB4A5CCBC1BB}" destId="{270FB1A5-BD2A-4E1B-BEDC-462729F9B1CB}" srcOrd="3" destOrd="0" parTransId="{B8A24EE6-41A7-4CBC-B354-1876810C163C}" sibTransId="{ACF16BF7-6449-4712-A4C4-08BFD76C42E6}"/>
    <dgm:cxn modelId="{4910B4C9-A882-4295-B61D-FE59A37B8EAD}" srcId="{BFF04DC1-0B25-4BE0-9A85-FB4A5CCBC1BB}" destId="{6A79F8CD-D444-4FA0-A4E6-21DB6E66E807}" srcOrd="1" destOrd="0" parTransId="{BB80CDF0-BBCD-400E-9A37-4AD5944A671B}" sibTransId="{8D9EF11E-FC8E-48E7-8410-58F84B811FB4}"/>
    <dgm:cxn modelId="{A2529BCD-8C34-4E3E-8E69-007DEFB12A9E}" type="presOf" srcId="{74E61FCA-A643-4F29-8D7A-84603E0376B6}" destId="{16FBDCF3-1ECB-442B-BC72-351B4490F74D}" srcOrd="0" destOrd="0" presId="urn:microsoft.com/office/officeart/2005/8/layout/radial1"/>
    <dgm:cxn modelId="{53F46ECE-6741-4C52-BF64-FB7970A38A74}" srcId="{BFF04DC1-0B25-4BE0-9A85-FB4A5CCBC1BB}" destId="{6B780134-CFE5-4458-979C-E15857F3A5E8}" srcOrd="5" destOrd="0" parTransId="{6DB6B347-CBD4-4586-86E4-598A9304108E}" sibTransId="{FCE9AB55-8004-4B80-BAF2-C4B759F665AA}"/>
    <dgm:cxn modelId="{420CBCCE-C29B-4BA9-A7BD-F5D6C49DE934}" type="presOf" srcId="{670E8A44-95C5-45A0-A9C6-CC68BE2E17F1}" destId="{7E458AF3-7631-4AE7-9F57-6A9B01B00CB6}" srcOrd="0" destOrd="0" presId="urn:microsoft.com/office/officeart/2005/8/layout/radial1"/>
    <dgm:cxn modelId="{3C9135E7-3C2E-4F15-81DE-91C5718553F9}" type="presOf" srcId="{B6D8F075-5B3B-45B5-AF8A-BFE6CF1CDCA9}" destId="{FC626738-60C9-408B-A872-A9533BFD5C5A}" srcOrd="0" destOrd="0" presId="urn:microsoft.com/office/officeart/2005/8/layout/radial1"/>
    <dgm:cxn modelId="{AABE63F0-CF50-427D-86BC-F259117E92C5}" type="presOf" srcId="{D422DA3B-6396-4BD8-9EFA-A754317B2CF2}" destId="{B0D9E6EC-9AEE-4DD7-9759-D51399882D8F}" srcOrd="1" destOrd="0" presId="urn:microsoft.com/office/officeart/2005/8/layout/radial1"/>
    <dgm:cxn modelId="{3BB2ABF2-E0C7-477E-864F-3866162DF4A4}" type="presOf" srcId="{773681F3-FD76-4000-9099-82D7686DCB72}" destId="{4CA7FBF2-8A79-4AEC-A66F-9B4895EC7FC7}" srcOrd="0" destOrd="0" presId="urn:microsoft.com/office/officeart/2005/8/layout/radial1"/>
    <dgm:cxn modelId="{337F3EF6-49C5-4EDC-8AB7-6085600E0079}" type="presOf" srcId="{F9E0120C-016C-4F64-B12A-7D5AF3B6566B}" destId="{2E77F9C2-B327-4ADB-B494-3A95A32D6E53}" srcOrd="0" destOrd="0" presId="urn:microsoft.com/office/officeart/2005/8/layout/radial1"/>
    <dgm:cxn modelId="{AE835DFC-C754-480B-B2DD-5DCDD90BCCA7}" type="presOf" srcId="{61DB37A2-C73B-4361-8928-21F937478A17}" destId="{0D77BAB4-5D1D-42F5-8ABF-9A79CFA03950}" srcOrd="0" destOrd="0" presId="urn:microsoft.com/office/officeart/2005/8/layout/radial1"/>
    <dgm:cxn modelId="{5DE91746-BFD6-4A5E-915B-2E782BC453B2}" type="presParOf" srcId="{0D77BAB4-5D1D-42F5-8ABF-9A79CFA03950}" destId="{190372EB-D280-4A15-B9BD-9F85B4F02F6C}" srcOrd="0" destOrd="0" presId="urn:microsoft.com/office/officeart/2005/8/layout/radial1"/>
    <dgm:cxn modelId="{4428B047-21BF-4C69-A09D-3E09B4D8565D}" type="presParOf" srcId="{0D77BAB4-5D1D-42F5-8ABF-9A79CFA03950}" destId="{D6573962-7710-4FE1-BE6B-F1AD0D8DD6E3}" srcOrd="1" destOrd="0" presId="urn:microsoft.com/office/officeart/2005/8/layout/radial1"/>
    <dgm:cxn modelId="{3BC82C66-B90C-4AA5-80C8-1A80269F37F1}" type="presParOf" srcId="{D6573962-7710-4FE1-BE6B-F1AD0D8DD6E3}" destId="{CEB628E2-775F-4C3F-96FB-74B3C142596D}" srcOrd="0" destOrd="0" presId="urn:microsoft.com/office/officeart/2005/8/layout/radial1"/>
    <dgm:cxn modelId="{D774FA68-7F42-4B06-9AD8-228B4DC1F0E0}" type="presParOf" srcId="{0D77BAB4-5D1D-42F5-8ABF-9A79CFA03950}" destId="{748E4664-DC49-4D44-9788-3AB3DB395259}" srcOrd="2" destOrd="0" presId="urn:microsoft.com/office/officeart/2005/8/layout/radial1"/>
    <dgm:cxn modelId="{E9340FBA-8B6F-4D24-919C-8548BBEF93A0}" type="presParOf" srcId="{0D77BAB4-5D1D-42F5-8ABF-9A79CFA03950}" destId="{B5A2ED1C-F079-46C2-8AC8-AAE34B53B5EA}" srcOrd="3" destOrd="0" presId="urn:microsoft.com/office/officeart/2005/8/layout/radial1"/>
    <dgm:cxn modelId="{A8B19DAC-2699-4607-B893-AE8B36150BC7}" type="presParOf" srcId="{B5A2ED1C-F079-46C2-8AC8-AAE34B53B5EA}" destId="{8AD4658C-D363-4476-95FD-ACA12B302520}" srcOrd="0" destOrd="0" presId="urn:microsoft.com/office/officeart/2005/8/layout/radial1"/>
    <dgm:cxn modelId="{FF370BCA-BECB-4B91-9F9D-C55B8F8E1D6B}" type="presParOf" srcId="{0D77BAB4-5D1D-42F5-8ABF-9A79CFA03950}" destId="{8FC4C0CE-84BD-47D0-BA80-0CEF210F51DD}" srcOrd="4" destOrd="0" presId="urn:microsoft.com/office/officeart/2005/8/layout/radial1"/>
    <dgm:cxn modelId="{75F5DC22-C65C-4737-A4BD-50DC42E2E2A5}" type="presParOf" srcId="{0D77BAB4-5D1D-42F5-8ABF-9A79CFA03950}" destId="{4CA7FBF2-8A79-4AEC-A66F-9B4895EC7FC7}" srcOrd="5" destOrd="0" presId="urn:microsoft.com/office/officeart/2005/8/layout/radial1"/>
    <dgm:cxn modelId="{E65B6ACC-AECD-4900-ADD6-FE09E36114B1}" type="presParOf" srcId="{4CA7FBF2-8A79-4AEC-A66F-9B4895EC7FC7}" destId="{5407680E-EE6B-4463-9B35-39344F58E229}" srcOrd="0" destOrd="0" presId="urn:microsoft.com/office/officeart/2005/8/layout/radial1"/>
    <dgm:cxn modelId="{9E9FAF63-CBCC-45C3-B218-FE48C8A580DD}" type="presParOf" srcId="{0D77BAB4-5D1D-42F5-8ABF-9A79CFA03950}" destId="{0FF2A670-8844-4472-A248-F6B9D7AB7686}" srcOrd="6" destOrd="0" presId="urn:microsoft.com/office/officeart/2005/8/layout/radial1"/>
    <dgm:cxn modelId="{07262C9D-CAAB-49FC-AA55-F018ECD93EBC}" type="presParOf" srcId="{0D77BAB4-5D1D-42F5-8ABF-9A79CFA03950}" destId="{5AAD75AB-7526-408B-B832-E8752F56AC16}" srcOrd="7" destOrd="0" presId="urn:microsoft.com/office/officeart/2005/8/layout/radial1"/>
    <dgm:cxn modelId="{FD72EEC4-1490-4702-910C-35E146B35E65}" type="presParOf" srcId="{5AAD75AB-7526-408B-B832-E8752F56AC16}" destId="{FFB60CC3-578A-411E-9A1A-07ED01D7BB04}" srcOrd="0" destOrd="0" presId="urn:microsoft.com/office/officeart/2005/8/layout/radial1"/>
    <dgm:cxn modelId="{E0B6A07F-172A-47E4-99D8-FA595F2E96B1}" type="presParOf" srcId="{0D77BAB4-5D1D-42F5-8ABF-9A79CFA03950}" destId="{4B0FCAC9-0A86-4455-BFAD-FA5ACD9F4E4A}" srcOrd="8" destOrd="0" presId="urn:microsoft.com/office/officeart/2005/8/layout/radial1"/>
    <dgm:cxn modelId="{EFA610C6-63B4-4027-A542-C5D6525202CC}" type="presParOf" srcId="{0D77BAB4-5D1D-42F5-8ABF-9A79CFA03950}" destId="{56D33C68-A72B-4C59-AC31-64EDDAAF5F6F}" srcOrd="9" destOrd="0" presId="urn:microsoft.com/office/officeart/2005/8/layout/radial1"/>
    <dgm:cxn modelId="{2731BEA2-7856-4381-8EC3-4A627810AA48}" type="presParOf" srcId="{56D33C68-A72B-4C59-AC31-64EDDAAF5F6F}" destId="{B0D9E6EC-9AEE-4DD7-9759-D51399882D8F}" srcOrd="0" destOrd="0" presId="urn:microsoft.com/office/officeart/2005/8/layout/radial1"/>
    <dgm:cxn modelId="{6C400E73-EDC0-4AEE-B11C-F0C765EB260C}" type="presParOf" srcId="{0D77BAB4-5D1D-42F5-8ABF-9A79CFA03950}" destId="{7E458AF3-7631-4AE7-9F57-6A9B01B00CB6}" srcOrd="10" destOrd="0" presId="urn:microsoft.com/office/officeart/2005/8/layout/radial1"/>
    <dgm:cxn modelId="{377F003E-DEC2-40D1-847A-23BE200CE51B}" type="presParOf" srcId="{0D77BAB4-5D1D-42F5-8ABF-9A79CFA03950}" destId="{D3B6B455-F7A0-4906-B09F-94C3302E56F8}" srcOrd="11" destOrd="0" presId="urn:microsoft.com/office/officeart/2005/8/layout/radial1"/>
    <dgm:cxn modelId="{6D65A196-BD04-4EBE-AC75-E421E35D4D38}" type="presParOf" srcId="{D3B6B455-F7A0-4906-B09F-94C3302E56F8}" destId="{16243E01-0C01-4DB3-830D-F905FADD002F}" srcOrd="0" destOrd="0" presId="urn:microsoft.com/office/officeart/2005/8/layout/radial1"/>
    <dgm:cxn modelId="{F5A11DC9-0F9A-4DEA-9FC6-5792710EFACF}" type="presParOf" srcId="{0D77BAB4-5D1D-42F5-8ABF-9A79CFA03950}" destId="{CA2F30A0-6A9E-482B-B167-3A0CBA96F5C5}" srcOrd="12" destOrd="0" presId="urn:microsoft.com/office/officeart/2005/8/layout/radial1"/>
    <dgm:cxn modelId="{C88A09E6-395A-4E0D-B6D5-C4DCBBA48DE8}" type="presParOf" srcId="{0D77BAB4-5D1D-42F5-8ABF-9A79CFA03950}" destId="{FC626738-60C9-408B-A872-A9533BFD5C5A}" srcOrd="13" destOrd="0" presId="urn:microsoft.com/office/officeart/2005/8/layout/radial1"/>
    <dgm:cxn modelId="{6F6DB573-5FEE-458A-8B16-B2181C3A57F2}" type="presParOf" srcId="{FC626738-60C9-408B-A872-A9533BFD5C5A}" destId="{98F2A708-682B-4745-A2D3-538860EE33EB}" srcOrd="0" destOrd="0" presId="urn:microsoft.com/office/officeart/2005/8/layout/radial1"/>
    <dgm:cxn modelId="{0758B049-80A8-47CE-A3B8-9744CDA8489B}" type="presParOf" srcId="{0D77BAB4-5D1D-42F5-8ABF-9A79CFA03950}" destId="{160B3661-679A-469C-B8F1-90930341FDC1}" srcOrd="14" destOrd="0" presId="urn:microsoft.com/office/officeart/2005/8/layout/radial1"/>
    <dgm:cxn modelId="{2503B306-9CC1-415E-8834-35AD81F95B13}" type="presParOf" srcId="{0D77BAB4-5D1D-42F5-8ABF-9A79CFA03950}" destId="{6C19A91F-95FC-4D03-8C66-4451420EBC18}" srcOrd="15" destOrd="0" presId="urn:microsoft.com/office/officeart/2005/8/layout/radial1"/>
    <dgm:cxn modelId="{5C60488C-03B6-4734-ADE3-D0622C477FEF}" type="presParOf" srcId="{6C19A91F-95FC-4D03-8C66-4451420EBC18}" destId="{9FE6AB98-A81F-4748-85B5-CA2E32D124AC}" srcOrd="0" destOrd="0" presId="urn:microsoft.com/office/officeart/2005/8/layout/radial1"/>
    <dgm:cxn modelId="{A395D679-A0F7-4987-A37D-89349A26DCE9}" type="presParOf" srcId="{0D77BAB4-5D1D-42F5-8ABF-9A79CFA03950}" destId="{16FBDCF3-1ECB-442B-BC72-351B4490F74D}" srcOrd="16" destOrd="0" presId="urn:microsoft.com/office/officeart/2005/8/layout/radial1"/>
    <dgm:cxn modelId="{FCF8BF07-074F-44C5-BDAB-1DA7F63FA245}" type="presParOf" srcId="{0D77BAB4-5D1D-42F5-8ABF-9A79CFA03950}" destId="{957D9451-B49C-4E05-BBBB-D64B530ED24D}" srcOrd="17" destOrd="0" presId="urn:microsoft.com/office/officeart/2005/8/layout/radial1"/>
    <dgm:cxn modelId="{6985B2C7-F26B-469C-869C-DC5869EA096C}" type="presParOf" srcId="{957D9451-B49C-4E05-BBBB-D64B530ED24D}" destId="{8C45231F-EDC3-48EB-B7A9-023623DA3D46}" srcOrd="0" destOrd="0" presId="urn:microsoft.com/office/officeart/2005/8/layout/radial1"/>
    <dgm:cxn modelId="{9F6CECE6-E94E-4EBB-9C94-2C32F075DB96}" type="presParOf" srcId="{0D77BAB4-5D1D-42F5-8ABF-9A79CFA03950}" destId="{A1493F85-3F55-4B11-AE82-DC158FD3ACED}" srcOrd="18" destOrd="0" presId="urn:microsoft.com/office/officeart/2005/8/layout/radial1"/>
    <dgm:cxn modelId="{89A07504-9EB3-4FE7-A0D7-DDAAB1650EA8}" type="presParOf" srcId="{0D77BAB4-5D1D-42F5-8ABF-9A79CFA03950}" destId="{D5AD9B20-A3F9-474B-80F4-0EA7483A1C32}" srcOrd="19" destOrd="0" presId="urn:microsoft.com/office/officeart/2005/8/layout/radial1"/>
    <dgm:cxn modelId="{08481487-7FC0-41D4-896D-D5EF647E5BFB}" type="presParOf" srcId="{D5AD9B20-A3F9-474B-80F4-0EA7483A1C32}" destId="{B4FD9978-7883-46DC-B075-A216147F9AD6}" srcOrd="0" destOrd="0" presId="urn:microsoft.com/office/officeart/2005/8/layout/radial1"/>
    <dgm:cxn modelId="{3EBB00F6-EBB6-4F77-B413-545E419F7F36}" type="presParOf" srcId="{0D77BAB4-5D1D-42F5-8ABF-9A79CFA03950}" destId="{2E77F9C2-B327-4ADB-B494-3A95A32D6E53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19B3F5-31C4-4315-86E5-D77858C8857E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7C539220-9757-46AD-B40D-F05E625B6D01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/>
            <a:t>Variety of Content</a:t>
          </a:r>
          <a:endParaRPr lang="en-ZA" dirty="0"/>
        </a:p>
      </dgm:t>
    </dgm:pt>
    <dgm:pt modelId="{BFF06E48-8384-4395-8C11-9806B799C4FB}" type="parTrans" cxnId="{F43AEEFA-225E-44FD-8C58-4158E9BF391D}">
      <dgm:prSet/>
      <dgm:spPr/>
      <dgm:t>
        <a:bodyPr/>
        <a:lstStyle/>
        <a:p>
          <a:endParaRPr lang="en-ZA"/>
        </a:p>
      </dgm:t>
    </dgm:pt>
    <dgm:pt modelId="{634A98D2-D36C-45E1-AB9B-32A6267F53C9}" type="sibTrans" cxnId="{F43AEEFA-225E-44FD-8C58-4158E9BF391D}">
      <dgm:prSet/>
      <dgm:spPr/>
      <dgm:t>
        <a:bodyPr/>
        <a:lstStyle/>
        <a:p>
          <a:endParaRPr lang="en-ZA"/>
        </a:p>
      </dgm:t>
    </dgm:pt>
    <dgm:pt modelId="{2DBE3BBA-B026-43CF-9D01-631E89512A05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/>
            <a:t>Quantitative and qualitative data</a:t>
          </a:r>
          <a:endParaRPr lang="en-ZA" dirty="0"/>
        </a:p>
      </dgm:t>
    </dgm:pt>
    <dgm:pt modelId="{88BA8702-D9BC-41C0-8798-82518F1C60A3}" type="parTrans" cxnId="{0C1C9817-6E09-490C-ADAB-82D20F318ED1}">
      <dgm:prSet/>
      <dgm:spPr/>
      <dgm:t>
        <a:bodyPr/>
        <a:lstStyle/>
        <a:p>
          <a:endParaRPr lang="en-ZA"/>
        </a:p>
      </dgm:t>
    </dgm:pt>
    <dgm:pt modelId="{BA5040B1-D9EC-48DA-B74C-634D57A2AEAD}" type="sibTrans" cxnId="{0C1C9817-6E09-490C-ADAB-82D20F318ED1}">
      <dgm:prSet/>
      <dgm:spPr/>
      <dgm:t>
        <a:bodyPr/>
        <a:lstStyle/>
        <a:p>
          <a:endParaRPr lang="en-ZA"/>
        </a:p>
      </dgm:t>
    </dgm:pt>
    <dgm:pt modelId="{50C582BB-7583-44FF-99FA-1ACBC3B3293A}">
      <dgm:prSet phldrT="[Text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en-US" dirty="0"/>
            <a:t>Owned by HSRC or external organisations</a:t>
          </a:r>
          <a:endParaRPr lang="en-ZA" dirty="0"/>
        </a:p>
      </dgm:t>
    </dgm:pt>
    <dgm:pt modelId="{3337A05A-BCDB-4FAA-945D-DA3F4DFB51CB}" type="parTrans" cxnId="{0D3E6EEF-6C23-4A41-8B6A-EB10433D5756}">
      <dgm:prSet/>
      <dgm:spPr/>
      <dgm:t>
        <a:bodyPr/>
        <a:lstStyle/>
        <a:p>
          <a:endParaRPr lang="en-ZA"/>
        </a:p>
      </dgm:t>
    </dgm:pt>
    <dgm:pt modelId="{859B5929-AB36-4176-B22B-59C739EEE816}" type="sibTrans" cxnId="{0D3E6EEF-6C23-4A41-8B6A-EB10433D5756}">
      <dgm:prSet/>
      <dgm:spPr/>
      <dgm:t>
        <a:bodyPr/>
        <a:lstStyle/>
        <a:p>
          <a:endParaRPr lang="en-ZA"/>
        </a:p>
      </dgm:t>
    </dgm:pt>
    <dgm:pt modelId="{1D04E42B-3227-4543-A008-521EF72F1390}" type="pres">
      <dgm:prSet presAssocID="{7219B3F5-31C4-4315-86E5-D77858C8857E}" presName="Name0" presStyleCnt="0">
        <dgm:presLayoutVars>
          <dgm:dir/>
          <dgm:resizeHandles val="exact"/>
        </dgm:presLayoutVars>
      </dgm:prSet>
      <dgm:spPr/>
    </dgm:pt>
    <dgm:pt modelId="{1C05CDDB-5F93-43C3-828B-E77ADACBF160}" type="pres">
      <dgm:prSet presAssocID="{7219B3F5-31C4-4315-86E5-D77858C8857E}" presName="fgShape" presStyleLbl="fgShp" presStyleIdx="0" presStyleCnt="1" custScaleX="99884" custScaleY="108891"/>
      <dgm:spPr>
        <a:solidFill>
          <a:schemeClr val="bg1"/>
        </a:solidFill>
      </dgm:spPr>
    </dgm:pt>
    <dgm:pt modelId="{10332E68-6219-4D0B-8EBB-956130E6A175}" type="pres">
      <dgm:prSet presAssocID="{7219B3F5-31C4-4315-86E5-D77858C8857E}" presName="linComp" presStyleCnt="0"/>
      <dgm:spPr/>
    </dgm:pt>
    <dgm:pt modelId="{55A0DD41-2A02-48B7-AE6A-A7172FF9DF9E}" type="pres">
      <dgm:prSet presAssocID="{7C539220-9757-46AD-B40D-F05E625B6D01}" presName="compNode" presStyleCnt="0"/>
      <dgm:spPr/>
    </dgm:pt>
    <dgm:pt modelId="{6A7C75C7-1379-46A6-9FEB-77FB340C9C70}" type="pres">
      <dgm:prSet presAssocID="{7C539220-9757-46AD-B40D-F05E625B6D01}" presName="bkgdShape" presStyleLbl="node1" presStyleIdx="0" presStyleCnt="3"/>
      <dgm:spPr/>
    </dgm:pt>
    <dgm:pt modelId="{2168AFD6-5117-4897-8E46-4189138B97B1}" type="pres">
      <dgm:prSet presAssocID="{7C539220-9757-46AD-B40D-F05E625B6D01}" presName="nodeTx" presStyleLbl="node1" presStyleIdx="0" presStyleCnt="3">
        <dgm:presLayoutVars>
          <dgm:bulletEnabled val="1"/>
        </dgm:presLayoutVars>
      </dgm:prSet>
      <dgm:spPr/>
    </dgm:pt>
    <dgm:pt modelId="{F241D597-A471-47D2-AC9F-CF3C0D9BFDC7}" type="pres">
      <dgm:prSet presAssocID="{7C539220-9757-46AD-B40D-F05E625B6D01}" presName="invisiNode" presStyleLbl="node1" presStyleIdx="0" presStyleCnt="3"/>
      <dgm:spPr/>
    </dgm:pt>
    <dgm:pt modelId="{ABD80046-581A-4783-AB4B-060CA39B30A2}" type="pres">
      <dgm:prSet presAssocID="{7C539220-9757-46AD-B40D-F05E625B6D01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DB64A6F-13E1-4E74-B504-4A07C8DBD677}" type="pres">
      <dgm:prSet presAssocID="{634A98D2-D36C-45E1-AB9B-32A6267F53C9}" presName="sibTrans" presStyleLbl="sibTrans2D1" presStyleIdx="0" presStyleCnt="0"/>
      <dgm:spPr/>
    </dgm:pt>
    <dgm:pt modelId="{54B746AC-45C9-4B8A-B6DC-89A308D10E1C}" type="pres">
      <dgm:prSet presAssocID="{2DBE3BBA-B026-43CF-9D01-631E89512A05}" presName="compNode" presStyleCnt="0"/>
      <dgm:spPr/>
    </dgm:pt>
    <dgm:pt modelId="{EFFB2102-7744-475D-BD19-FE32AB84AE33}" type="pres">
      <dgm:prSet presAssocID="{2DBE3BBA-B026-43CF-9D01-631E89512A05}" presName="bkgdShape" presStyleLbl="node1" presStyleIdx="1" presStyleCnt="3"/>
      <dgm:spPr/>
    </dgm:pt>
    <dgm:pt modelId="{0F296D3A-3FDB-4909-9037-DA2C0DD65CA4}" type="pres">
      <dgm:prSet presAssocID="{2DBE3BBA-B026-43CF-9D01-631E89512A05}" presName="nodeTx" presStyleLbl="node1" presStyleIdx="1" presStyleCnt="3">
        <dgm:presLayoutVars>
          <dgm:bulletEnabled val="1"/>
        </dgm:presLayoutVars>
      </dgm:prSet>
      <dgm:spPr/>
    </dgm:pt>
    <dgm:pt modelId="{CA6748A5-704F-43E3-97E5-48AAAACB781D}" type="pres">
      <dgm:prSet presAssocID="{2DBE3BBA-B026-43CF-9D01-631E89512A05}" presName="invisiNode" presStyleLbl="node1" presStyleIdx="1" presStyleCnt="3"/>
      <dgm:spPr/>
    </dgm:pt>
    <dgm:pt modelId="{3537004F-6975-4E85-AE09-979BAED41D0A}" type="pres">
      <dgm:prSet presAssocID="{2DBE3BBA-B026-43CF-9D01-631E89512A05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FB64D98-2B27-4A00-8965-D3A710AF6145}" type="pres">
      <dgm:prSet presAssocID="{BA5040B1-D9EC-48DA-B74C-634D57A2AEAD}" presName="sibTrans" presStyleLbl="sibTrans2D1" presStyleIdx="0" presStyleCnt="0"/>
      <dgm:spPr/>
    </dgm:pt>
    <dgm:pt modelId="{51D272DC-C9FA-48C3-94CB-06EA97AF2412}" type="pres">
      <dgm:prSet presAssocID="{50C582BB-7583-44FF-99FA-1ACBC3B3293A}" presName="compNode" presStyleCnt="0"/>
      <dgm:spPr/>
    </dgm:pt>
    <dgm:pt modelId="{741D9D43-7626-427A-9915-3EBECB087DD2}" type="pres">
      <dgm:prSet presAssocID="{50C582BB-7583-44FF-99FA-1ACBC3B3293A}" presName="bkgdShape" presStyleLbl="node1" presStyleIdx="2" presStyleCnt="3"/>
      <dgm:spPr/>
    </dgm:pt>
    <dgm:pt modelId="{423DFB31-95ED-45AA-B74B-38C761C88E4E}" type="pres">
      <dgm:prSet presAssocID="{50C582BB-7583-44FF-99FA-1ACBC3B3293A}" presName="nodeTx" presStyleLbl="node1" presStyleIdx="2" presStyleCnt="3">
        <dgm:presLayoutVars>
          <dgm:bulletEnabled val="1"/>
        </dgm:presLayoutVars>
      </dgm:prSet>
      <dgm:spPr/>
    </dgm:pt>
    <dgm:pt modelId="{AB4AE0BA-B44B-403E-9950-9A39A6256AB2}" type="pres">
      <dgm:prSet presAssocID="{50C582BB-7583-44FF-99FA-1ACBC3B3293A}" presName="invisiNode" presStyleLbl="node1" presStyleIdx="2" presStyleCnt="3"/>
      <dgm:spPr/>
    </dgm:pt>
    <dgm:pt modelId="{53D0CD78-258B-43BE-90ED-C9177B026470}" type="pres">
      <dgm:prSet presAssocID="{50C582BB-7583-44FF-99FA-1ACBC3B3293A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0C1C9817-6E09-490C-ADAB-82D20F318ED1}" srcId="{7219B3F5-31C4-4315-86E5-D77858C8857E}" destId="{2DBE3BBA-B026-43CF-9D01-631E89512A05}" srcOrd="1" destOrd="0" parTransId="{88BA8702-D9BC-41C0-8798-82518F1C60A3}" sibTransId="{BA5040B1-D9EC-48DA-B74C-634D57A2AEAD}"/>
    <dgm:cxn modelId="{2AFF3D39-F135-41FB-8E53-EDD0FE9F5028}" type="presOf" srcId="{7219B3F5-31C4-4315-86E5-D77858C8857E}" destId="{1D04E42B-3227-4543-A008-521EF72F1390}" srcOrd="0" destOrd="0" presId="urn:microsoft.com/office/officeart/2005/8/layout/hList7"/>
    <dgm:cxn modelId="{8AFEDC41-D98F-49F7-BA85-B427FA472A0F}" type="presOf" srcId="{50C582BB-7583-44FF-99FA-1ACBC3B3293A}" destId="{741D9D43-7626-427A-9915-3EBECB087DD2}" srcOrd="0" destOrd="0" presId="urn:microsoft.com/office/officeart/2005/8/layout/hList7"/>
    <dgm:cxn modelId="{5040F874-6F52-4762-A4AC-B4F0EE8A8509}" type="presOf" srcId="{50C582BB-7583-44FF-99FA-1ACBC3B3293A}" destId="{423DFB31-95ED-45AA-B74B-38C761C88E4E}" srcOrd="1" destOrd="0" presId="urn:microsoft.com/office/officeart/2005/8/layout/hList7"/>
    <dgm:cxn modelId="{68CD5C86-B557-40C9-BC3D-E905591B066C}" type="presOf" srcId="{BA5040B1-D9EC-48DA-B74C-634D57A2AEAD}" destId="{2FB64D98-2B27-4A00-8965-D3A710AF6145}" srcOrd="0" destOrd="0" presId="urn:microsoft.com/office/officeart/2005/8/layout/hList7"/>
    <dgm:cxn modelId="{3B808AB1-54F1-4A6B-AD1B-7AB983532D53}" type="presOf" srcId="{2DBE3BBA-B026-43CF-9D01-631E89512A05}" destId="{EFFB2102-7744-475D-BD19-FE32AB84AE33}" srcOrd="0" destOrd="0" presId="urn:microsoft.com/office/officeart/2005/8/layout/hList7"/>
    <dgm:cxn modelId="{4D2FEBD2-2511-4349-8B02-EE6A9BDDB0B0}" type="presOf" srcId="{634A98D2-D36C-45E1-AB9B-32A6267F53C9}" destId="{BDB64A6F-13E1-4E74-B504-4A07C8DBD677}" srcOrd="0" destOrd="0" presId="urn:microsoft.com/office/officeart/2005/8/layout/hList7"/>
    <dgm:cxn modelId="{173B30E4-A021-417D-A042-A694826889AC}" type="presOf" srcId="{7C539220-9757-46AD-B40D-F05E625B6D01}" destId="{2168AFD6-5117-4897-8E46-4189138B97B1}" srcOrd="1" destOrd="0" presId="urn:microsoft.com/office/officeart/2005/8/layout/hList7"/>
    <dgm:cxn modelId="{0D3E6EEF-6C23-4A41-8B6A-EB10433D5756}" srcId="{7219B3F5-31C4-4315-86E5-D77858C8857E}" destId="{50C582BB-7583-44FF-99FA-1ACBC3B3293A}" srcOrd="2" destOrd="0" parTransId="{3337A05A-BCDB-4FAA-945D-DA3F4DFB51CB}" sibTransId="{859B5929-AB36-4176-B22B-59C739EEE816}"/>
    <dgm:cxn modelId="{6EE8AFF9-8B46-4BAA-9652-E7C4B8797C52}" type="presOf" srcId="{2DBE3BBA-B026-43CF-9D01-631E89512A05}" destId="{0F296D3A-3FDB-4909-9037-DA2C0DD65CA4}" srcOrd="1" destOrd="0" presId="urn:microsoft.com/office/officeart/2005/8/layout/hList7"/>
    <dgm:cxn modelId="{F43AEEFA-225E-44FD-8C58-4158E9BF391D}" srcId="{7219B3F5-31C4-4315-86E5-D77858C8857E}" destId="{7C539220-9757-46AD-B40D-F05E625B6D01}" srcOrd="0" destOrd="0" parTransId="{BFF06E48-8384-4395-8C11-9806B799C4FB}" sibTransId="{634A98D2-D36C-45E1-AB9B-32A6267F53C9}"/>
    <dgm:cxn modelId="{4949CFFD-6212-4EB2-B498-EA9C8D084350}" type="presOf" srcId="{7C539220-9757-46AD-B40D-F05E625B6D01}" destId="{6A7C75C7-1379-46A6-9FEB-77FB340C9C70}" srcOrd="0" destOrd="0" presId="urn:microsoft.com/office/officeart/2005/8/layout/hList7"/>
    <dgm:cxn modelId="{DEA1BDCC-047E-4DC9-9DA6-7C6CE1CBDC3A}" type="presParOf" srcId="{1D04E42B-3227-4543-A008-521EF72F1390}" destId="{1C05CDDB-5F93-43C3-828B-E77ADACBF160}" srcOrd="0" destOrd="0" presId="urn:microsoft.com/office/officeart/2005/8/layout/hList7"/>
    <dgm:cxn modelId="{A34B8FC2-B08A-4E00-B770-8534BF4433CA}" type="presParOf" srcId="{1D04E42B-3227-4543-A008-521EF72F1390}" destId="{10332E68-6219-4D0B-8EBB-956130E6A175}" srcOrd="1" destOrd="0" presId="urn:microsoft.com/office/officeart/2005/8/layout/hList7"/>
    <dgm:cxn modelId="{25B7968F-581F-40A2-A472-05CE51B96472}" type="presParOf" srcId="{10332E68-6219-4D0B-8EBB-956130E6A175}" destId="{55A0DD41-2A02-48B7-AE6A-A7172FF9DF9E}" srcOrd="0" destOrd="0" presId="urn:microsoft.com/office/officeart/2005/8/layout/hList7"/>
    <dgm:cxn modelId="{4F10F508-B0DB-4FAF-B1B5-5BBB5FB29BEA}" type="presParOf" srcId="{55A0DD41-2A02-48B7-AE6A-A7172FF9DF9E}" destId="{6A7C75C7-1379-46A6-9FEB-77FB340C9C70}" srcOrd="0" destOrd="0" presId="urn:microsoft.com/office/officeart/2005/8/layout/hList7"/>
    <dgm:cxn modelId="{F5D3C865-B200-4718-8920-17CE10470F5B}" type="presParOf" srcId="{55A0DD41-2A02-48B7-AE6A-A7172FF9DF9E}" destId="{2168AFD6-5117-4897-8E46-4189138B97B1}" srcOrd="1" destOrd="0" presId="urn:microsoft.com/office/officeart/2005/8/layout/hList7"/>
    <dgm:cxn modelId="{3D1AE6FF-9C19-4823-8065-EFE18402A33B}" type="presParOf" srcId="{55A0DD41-2A02-48B7-AE6A-A7172FF9DF9E}" destId="{F241D597-A471-47D2-AC9F-CF3C0D9BFDC7}" srcOrd="2" destOrd="0" presId="urn:microsoft.com/office/officeart/2005/8/layout/hList7"/>
    <dgm:cxn modelId="{DBFE569E-893A-4728-95B1-80589B8E4CE4}" type="presParOf" srcId="{55A0DD41-2A02-48B7-AE6A-A7172FF9DF9E}" destId="{ABD80046-581A-4783-AB4B-060CA39B30A2}" srcOrd="3" destOrd="0" presId="urn:microsoft.com/office/officeart/2005/8/layout/hList7"/>
    <dgm:cxn modelId="{281C0E5B-870C-443F-8189-58C90D128389}" type="presParOf" srcId="{10332E68-6219-4D0B-8EBB-956130E6A175}" destId="{BDB64A6F-13E1-4E74-B504-4A07C8DBD677}" srcOrd="1" destOrd="0" presId="urn:microsoft.com/office/officeart/2005/8/layout/hList7"/>
    <dgm:cxn modelId="{3B5E40F1-749B-4D6D-9582-BBDBD5096465}" type="presParOf" srcId="{10332E68-6219-4D0B-8EBB-956130E6A175}" destId="{54B746AC-45C9-4B8A-B6DC-89A308D10E1C}" srcOrd="2" destOrd="0" presId="urn:microsoft.com/office/officeart/2005/8/layout/hList7"/>
    <dgm:cxn modelId="{3C55C7D8-BB10-4E76-8D34-5E787175675C}" type="presParOf" srcId="{54B746AC-45C9-4B8A-B6DC-89A308D10E1C}" destId="{EFFB2102-7744-475D-BD19-FE32AB84AE33}" srcOrd="0" destOrd="0" presId="urn:microsoft.com/office/officeart/2005/8/layout/hList7"/>
    <dgm:cxn modelId="{4F5A924E-B000-4A79-A50F-9FFCA872EDA9}" type="presParOf" srcId="{54B746AC-45C9-4B8A-B6DC-89A308D10E1C}" destId="{0F296D3A-3FDB-4909-9037-DA2C0DD65CA4}" srcOrd="1" destOrd="0" presId="urn:microsoft.com/office/officeart/2005/8/layout/hList7"/>
    <dgm:cxn modelId="{3C6700A6-D18D-41D6-923A-9F89B4E5D530}" type="presParOf" srcId="{54B746AC-45C9-4B8A-B6DC-89A308D10E1C}" destId="{CA6748A5-704F-43E3-97E5-48AAAACB781D}" srcOrd="2" destOrd="0" presId="urn:microsoft.com/office/officeart/2005/8/layout/hList7"/>
    <dgm:cxn modelId="{855DFCC2-9B6B-4A3A-9A7F-D230FD7FB644}" type="presParOf" srcId="{54B746AC-45C9-4B8A-B6DC-89A308D10E1C}" destId="{3537004F-6975-4E85-AE09-979BAED41D0A}" srcOrd="3" destOrd="0" presId="urn:microsoft.com/office/officeart/2005/8/layout/hList7"/>
    <dgm:cxn modelId="{DDB4DED0-F0AB-4931-838B-E406A3C77073}" type="presParOf" srcId="{10332E68-6219-4D0B-8EBB-956130E6A175}" destId="{2FB64D98-2B27-4A00-8965-D3A710AF6145}" srcOrd="3" destOrd="0" presId="urn:microsoft.com/office/officeart/2005/8/layout/hList7"/>
    <dgm:cxn modelId="{B17EE8BF-DB20-4AE9-A9B7-DEA506F5E94D}" type="presParOf" srcId="{10332E68-6219-4D0B-8EBB-956130E6A175}" destId="{51D272DC-C9FA-48C3-94CB-06EA97AF2412}" srcOrd="4" destOrd="0" presId="urn:microsoft.com/office/officeart/2005/8/layout/hList7"/>
    <dgm:cxn modelId="{065A7E29-B578-4CEB-8D78-F84EB082B781}" type="presParOf" srcId="{51D272DC-C9FA-48C3-94CB-06EA97AF2412}" destId="{741D9D43-7626-427A-9915-3EBECB087DD2}" srcOrd="0" destOrd="0" presId="urn:microsoft.com/office/officeart/2005/8/layout/hList7"/>
    <dgm:cxn modelId="{A2302268-5856-4042-80A4-8B55D0C7677F}" type="presParOf" srcId="{51D272DC-C9FA-48C3-94CB-06EA97AF2412}" destId="{423DFB31-95ED-45AA-B74B-38C761C88E4E}" srcOrd="1" destOrd="0" presId="urn:microsoft.com/office/officeart/2005/8/layout/hList7"/>
    <dgm:cxn modelId="{78E0AFA2-7CE4-4947-8198-7E76FE73AE75}" type="presParOf" srcId="{51D272DC-C9FA-48C3-94CB-06EA97AF2412}" destId="{AB4AE0BA-B44B-403E-9950-9A39A6256AB2}" srcOrd="2" destOrd="0" presId="urn:microsoft.com/office/officeart/2005/8/layout/hList7"/>
    <dgm:cxn modelId="{63B48681-4D0C-45B6-A55C-56226D4C88B7}" type="presParOf" srcId="{51D272DC-C9FA-48C3-94CB-06EA97AF2412}" destId="{53D0CD78-258B-43BE-90ED-C9177B02647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0F6BF1-F73C-47C0-8E23-5A81156B5B6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DB6A354D-DCA9-44F7-A09D-EB08E274D054}">
      <dgm:prSet phldrT="[Text]" custT="1"/>
      <dgm:spPr>
        <a:xfrm>
          <a:off x="409334" y="268534"/>
          <a:ext cx="8246966" cy="536865"/>
        </a:xfrm>
        <a:prstGeom prst="rect">
          <a:avLst/>
        </a:prstGeom>
        <a:solidFill>
          <a:srgbClr val="9B9B9C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Clr>
              <a:srgbClr val="0E2841"/>
            </a:buClr>
            <a:buNone/>
          </a:pPr>
          <a:r>
            <a:rPr lang="en-ZA" altLang="en-US" sz="1800" b="1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South African National HIV, Behaviour and Health Survey (SABSSM)</a:t>
          </a:r>
          <a:endParaRPr lang="en-ZA" sz="1800" b="1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gm:t>
    </dgm:pt>
    <dgm:pt modelId="{CEFD8C30-5554-4C1A-8F91-249A161EB189}" type="parTrans" cxnId="{189C29CD-995D-42B7-999C-15D11BFB43BC}">
      <dgm:prSet/>
      <dgm:spPr/>
      <dgm:t>
        <a:bodyPr/>
        <a:lstStyle/>
        <a:p>
          <a:endParaRPr lang="en-ZA"/>
        </a:p>
      </dgm:t>
    </dgm:pt>
    <dgm:pt modelId="{75968CE2-2D0D-424B-B145-9F2CDA62B632}" type="sibTrans" cxnId="{189C29CD-995D-42B7-999C-15D11BFB43BC}">
      <dgm:prSet/>
      <dgm:spPr>
        <a:xfrm>
          <a:off x="-5765771" y="-882497"/>
          <a:ext cx="6864397" cy="6864397"/>
        </a:xfrm>
        <a:prstGeom prst="blockArc">
          <a:avLst>
            <a:gd name="adj1" fmla="val 18900000"/>
            <a:gd name="adj2" fmla="val 2700000"/>
            <a:gd name="adj3" fmla="val 315"/>
          </a:avLst>
        </a:prstGeom>
        <a:noFill/>
        <a:ln w="19050" cap="flat" cmpd="sng" algn="ctr">
          <a:solidFill>
            <a:sysClr val="windowText" lastClr="000000">
              <a:lumMod val="85000"/>
              <a:lumOff val="1500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311E7BE1-B043-4CB8-8409-33EC94A04BAA}">
      <dgm:prSet phldrT="[Text]" custT="1"/>
      <dgm:spPr>
        <a:xfrm>
          <a:off x="850942" y="1073730"/>
          <a:ext cx="7805357" cy="536865"/>
        </a:xfrm>
        <a:prstGeom prst="rect">
          <a:avLst/>
        </a:prstGeom>
        <a:solidFill>
          <a:srgbClr val="9B9B9C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Clr>
              <a:srgbClr val="0E2841"/>
            </a:buClr>
            <a:buNone/>
          </a:pPr>
          <a:r>
            <a:rPr lang="en-ZA" altLang="en-US" sz="1800" b="1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South African Social </a:t>
          </a:r>
          <a:r>
            <a:rPr lang="en-ZA" altLang="en-US" sz="18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Attitudes</a:t>
          </a:r>
          <a:r>
            <a:rPr lang="en-ZA" altLang="en-US" sz="1800" b="1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 Survey (SASAS)</a:t>
          </a:r>
          <a:endParaRPr lang="en-ZA" sz="1800" b="1" kern="12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gm:t>
    </dgm:pt>
    <dgm:pt modelId="{1111CB88-BD34-4EAF-B226-570BD0F92A2A}" type="parTrans" cxnId="{E475F046-AB14-4913-890D-FBB53E2AB6A0}">
      <dgm:prSet/>
      <dgm:spPr/>
      <dgm:t>
        <a:bodyPr/>
        <a:lstStyle/>
        <a:p>
          <a:endParaRPr lang="en-ZA"/>
        </a:p>
      </dgm:t>
    </dgm:pt>
    <dgm:pt modelId="{A96CB0CE-8AC8-46D7-ADAC-E306E5E97F0E}" type="sibTrans" cxnId="{E475F046-AB14-4913-890D-FBB53E2AB6A0}">
      <dgm:prSet/>
      <dgm:spPr/>
      <dgm:t>
        <a:bodyPr/>
        <a:lstStyle/>
        <a:p>
          <a:endParaRPr lang="en-ZA"/>
        </a:p>
      </dgm:t>
    </dgm:pt>
    <dgm:pt modelId="{E7B2485D-C53A-4EF1-AE82-AE0D0A3A4949}">
      <dgm:prSet phldrT="[Text]" custT="1"/>
      <dgm:spPr>
        <a:xfrm>
          <a:off x="1052878" y="1878926"/>
          <a:ext cx="7603421" cy="536865"/>
        </a:xfrm>
        <a:prstGeom prst="rect">
          <a:avLst/>
        </a:prstGeom>
        <a:solidFill>
          <a:srgbClr val="9B9B9C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Clr>
              <a:srgbClr val="0E2841"/>
            </a:buClr>
            <a:buNone/>
          </a:pPr>
          <a:r>
            <a:rPr lang="en-ZA" altLang="en-US" sz="1800" b="1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Study on global AGEing and adult health (SAGE)</a:t>
          </a:r>
          <a:endParaRPr lang="en-ZA" sz="1800" b="1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gm:t>
    </dgm:pt>
    <dgm:pt modelId="{6CD09E0E-974D-46BD-A359-99D21F075DC9}" type="parTrans" cxnId="{01C3093E-33BF-47C5-B8DF-F0FE0D9F1179}">
      <dgm:prSet/>
      <dgm:spPr/>
      <dgm:t>
        <a:bodyPr/>
        <a:lstStyle/>
        <a:p>
          <a:endParaRPr lang="en-ZA"/>
        </a:p>
      </dgm:t>
    </dgm:pt>
    <dgm:pt modelId="{D6F311FE-878E-4D12-AC79-106CB137AF5A}" type="sibTrans" cxnId="{01C3093E-33BF-47C5-B8DF-F0FE0D9F1179}">
      <dgm:prSet/>
      <dgm:spPr/>
      <dgm:t>
        <a:bodyPr/>
        <a:lstStyle/>
        <a:p>
          <a:endParaRPr lang="en-ZA"/>
        </a:p>
      </dgm:t>
    </dgm:pt>
    <dgm:pt modelId="{FA13EBE3-CDAF-4CB4-B6E0-0966F8FBB3BD}">
      <dgm:prSet phldrT="[Text]" custT="1"/>
      <dgm:spPr>
        <a:xfrm>
          <a:off x="1052878" y="2683611"/>
          <a:ext cx="7603421" cy="536865"/>
        </a:xfrm>
        <a:prstGeom prst="rect">
          <a:avLst/>
        </a:prstGeom>
        <a:solidFill>
          <a:srgbClr val="9B9B9C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44546A"/>
            </a:buClr>
            <a:buNone/>
          </a:pPr>
          <a:r>
            <a:rPr lang="en-US" altLang="en-US" sz="18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National R</a:t>
          </a:r>
          <a:r>
            <a:rPr lang="en-ZA" altLang="en-US" sz="18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esearch and Experimental Development Survey (R&amp;D)</a:t>
          </a:r>
          <a:endParaRPr lang="en-ZA" sz="1800" b="1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CCD02C5A-4290-4037-9317-F17B385E18BF}" type="parTrans" cxnId="{5F80983E-EFE7-4ABC-91EC-28FF911A284F}">
      <dgm:prSet/>
      <dgm:spPr/>
      <dgm:t>
        <a:bodyPr/>
        <a:lstStyle/>
        <a:p>
          <a:endParaRPr lang="en-ZA"/>
        </a:p>
      </dgm:t>
    </dgm:pt>
    <dgm:pt modelId="{4ABC00DE-A5B3-4223-B323-308CE4B592F0}" type="sibTrans" cxnId="{5F80983E-EFE7-4ABC-91EC-28FF911A284F}">
      <dgm:prSet/>
      <dgm:spPr/>
      <dgm:t>
        <a:bodyPr/>
        <a:lstStyle/>
        <a:p>
          <a:endParaRPr lang="en-ZA"/>
        </a:p>
      </dgm:t>
    </dgm:pt>
    <dgm:pt modelId="{86A4F859-8D0B-4124-B9CB-5D6439DDCA95}">
      <dgm:prSet custT="1"/>
      <dgm:spPr>
        <a:xfrm>
          <a:off x="409334" y="4294003"/>
          <a:ext cx="8246966" cy="536865"/>
        </a:xfrm>
        <a:prstGeom prst="rect">
          <a:avLst/>
        </a:prstGeom>
        <a:solidFill>
          <a:srgbClr val="9B9B9C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Clr>
              <a:srgbClr val="0E2841"/>
            </a:buClr>
            <a:buNone/>
          </a:pPr>
          <a:r>
            <a:rPr lang="en-ZA" altLang="en-US" sz="1800" b="1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South African National Health and Nutrition Examination Survey (SANHANES)</a:t>
          </a:r>
        </a:p>
      </dgm:t>
    </dgm:pt>
    <dgm:pt modelId="{87E63D5E-44B2-4191-A33B-AFE5C5C2CB79}" type="parTrans" cxnId="{84A59C1D-97F0-41C2-8B33-CE2996AE0D33}">
      <dgm:prSet/>
      <dgm:spPr/>
      <dgm:t>
        <a:bodyPr/>
        <a:lstStyle/>
        <a:p>
          <a:endParaRPr lang="en-ZA"/>
        </a:p>
      </dgm:t>
    </dgm:pt>
    <dgm:pt modelId="{5A135323-FADF-43A8-ACD8-53F97BBEE1D5}" type="sibTrans" cxnId="{84A59C1D-97F0-41C2-8B33-CE2996AE0D33}">
      <dgm:prSet/>
      <dgm:spPr/>
      <dgm:t>
        <a:bodyPr/>
        <a:lstStyle/>
        <a:p>
          <a:endParaRPr lang="en-ZA"/>
        </a:p>
      </dgm:t>
    </dgm:pt>
    <dgm:pt modelId="{1935FC35-089C-45B8-ABAE-5B1EF0105918}">
      <dgm:prSet/>
      <dgm:spPr>
        <a:xfrm>
          <a:off x="850942" y="3488807"/>
          <a:ext cx="7805357" cy="536865"/>
        </a:xfrm>
        <a:prstGeom prst="rect">
          <a:avLst/>
        </a:prstGeom>
        <a:solidFill>
          <a:srgbClr val="9B9B9C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Clr>
              <a:srgbClr val="0E2841"/>
            </a:buClr>
            <a:buNone/>
          </a:pPr>
          <a:r>
            <a:rPr lang="en-ZA" altLang="en-US" b="1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Trends in International Mathematics and Science Study (TIMSS)</a:t>
          </a:r>
        </a:p>
      </dgm:t>
    </dgm:pt>
    <dgm:pt modelId="{9DC07BEC-F0B1-4D83-B5AB-1CA07F3257D4}" type="parTrans" cxnId="{FEE75AF6-E528-4127-9BC7-8FD36087CC1C}">
      <dgm:prSet/>
      <dgm:spPr/>
      <dgm:t>
        <a:bodyPr/>
        <a:lstStyle/>
        <a:p>
          <a:endParaRPr lang="en-ZA"/>
        </a:p>
      </dgm:t>
    </dgm:pt>
    <dgm:pt modelId="{B9162245-18E9-44FA-8141-631C0F025C51}" type="sibTrans" cxnId="{FEE75AF6-E528-4127-9BC7-8FD36087CC1C}">
      <dgm:prSet/>
      <dgm:spPr/>
      <dgm:t>
        <a:bodyPr/>
        <a:lstStyle/>
        <a:p>
          <a:endParaRPr lang="en-ZA"/>
        </a:p>
      </dgm:t>
    </dgm:pt>
    <dgm:pt modelId="{59BD1E1A-84C7-4862-94EE-C2206ADB9705}" type="pres">
      <dgm:prSet presAssocID="{070F6BF1-F73C-47C0-8E23-5A81156B5B6E}" presName="Name0" presStyleCnt="0">
        <dgm:presLayoutVars>
          <dgm:chMax val="7"/>
          <dgm:chPref val="7"/>
          <dgm:dir/>
        </dgm:presLayoutVars>
      </dgm:prSet>
      <dgm:spPr/>
    </dgm:pt>
    <dgm:pt modelId="{30533D86-FF6B-47F5-8F5A-46DF0E86EA52}" type="pres">
      <dgm:prSet presAssocID="{070F6BF1-F73C-47C0-8E23-5A81156B5B6E}" presName="Name1" presStyleCnt="0"/>
      <dgm:spPr/>
    </dgm:pt>
    <dgm:pt modelId="{0E111460-5EDF-4E9D-80F3-6DBBE6582CB7}" type="pres">
      <dgm:prSet presAssocID="{070F6BF1-F73C-47C0-8E23-5A81156B5B6E}" presName="cycle" presStyleCnt="0"/>
      <dgm:spPr/>
    </dgm:pt>
    <dgm:pt modelId="{222F91B2-AAD5-4FC8-B743-9CB65DD7EB5F}" type="pres">
      <dgm:prSet presAssocID="{070F6BF1-F73C-47C0-8E23-5A81156B5B6E}" presName="srcNode" presStyleLbl="node1" presStyleIdx="0" presStyleCnt="6"/>
      <dgm:spPr/>
    </dgm:pt>
    <dgm:pt modelId="{E704E208-368A-48C7-8507-761C3B20712A}" type="pres">
      <dgm:prSet presAssocID="{070F6BF1-F73C-47C0-8E23-5A81156B5B6E}" presName="conn" presStyleLbl="parChTrans1D2" presStyleIdx="0" presStyleCnt="1"/>
      <dgm:spPr/>
    </dgm:pt>
    <dgm:pt modelId="{1EF71217-473D-4ADB-A9B7-B06D52F0884D}" type="pres">
      <dgm:prSet presAssocID="{070F6BF1-F73C-47C0-8E23-5A81156B5B6E}" presName="extraNode" presStyleLbl="node1" presStyleIdx="0" presStyleCnt="6"/>
      <dgm:spPr/>
    </dgm:pt>
    <dgm:pt modelId="{A9F173AB-72C5-4F21-8F44-167CF91720D8}" type="pres">
      <dgm:prSet presAssocID="{070F6BF1-F73C-47C0-8E23-5A81156B5B6E}" presName="dstNode" presStyleLbl="node1" presStyleIdx="0" presStyleCnt="6"/>
      <dgm:spPr/>
    </dgm:pt>
    <dgm:pt modelId="{B30B54F5-065A-408A-BF95-C97BCFA37FA9}" type="pres">
      <dgm:prSet presAssocID="{DB6A354D-DCA9-44F7-A09D-EB08E274D054}" presName="text_1" presStyleLbl="node1" presStyleIdx="0" presStyleCnt="6" custScaleY="133182">
        <dgm:presLayoutVars>
          <dgm:bulletEnabled val="1"/>
        </dgm:presLayoutVars>
      </dgm:prSet>
      <dgm:spPr/>
    </dgm:pt>
    <dgm:pt modelId="{252B5188-D80A-4DBD-B837-49EC63E65F36}" type="pres">
      <dgm:prSet presAssocID="{DB6A354D-DCA9-44F7-A09D-EB08E274D054}" presName="accent_1" presStyleCnt="0"/>
      <dgm:spPr/>
    </dgm:pt>
    <dgm:pt modelId="{DD1092E5-672E-48D2-A5E9-6272029BBB34}" type="pres">
      <dgm:prSet presAssocID="{DB6A354D-DCA9-44F7-A09D-EB08E274D054}" presName="accentRepeatNode" presStyleLbl="solidFgAcc1" presStyleIdx="0" presStyleCnt="6"/>
      <dgm:spPr>
        <a:xfrm>
          <a:off x="73793" y="201426"/>
          <a:ext cx="671081" cy="671081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19050" cap="flat" cmpd="sng" algn="ctr">
          <a:solidFill>
            <a:srgbClr val="9B9B9C"/>
          </a:solidFill>
          <a:prstDash val="solid"/>
          <a:miter lim="800000"/>
        </a:ln>
        <a:effectLst/>
      </dgm:spPr>
    </dgm:pt>
    <dgm:pt modelId="{E9FD796A-27F1-4CFE-854F-803F11679D3D}" type="pres">
      <dgm:prSet presAssocID="{311E7BE1-B043-4CB8-8409-33EC94A04BAA}" presName="text_2" presStyleLbl="node1" presStyleIdx="1" presStyleCnt="6">
        <dgm:presLayoutVars>
          <dgm:bulletEnabled val="1"/>
        </dgm:presLayoutVars>
      </dgm:prSet>
      <dgm:spPr/>
    </dgm:pt>
    <dgm:pt modelId="{429A6DC8-9A5B-41C6-BAE4-F8FF549A5A33}" type="pres">
      <dgm:prSet presAssocID="{311E7BE1-B043-4CB8-8409-33EC94A04BAA}" presName="accent_2" presStyleCnt="0"/>
      <dgm:spPr/>
    </dgm:pt>
    <dgm:pt modelId="{2CCBC01C-8F2A-4649-8CBC-24C4A901FD29}" type="pres">
      <dgm:prSet presAssocID="{311E7BE1-B043-4CB8-8409-33EC94A04BAA}" presName="accentRepeatNode" presStyleLbl="solidFgAcc1" presStyleIdx="1" presStyleCnt="6"/>
      <dgm:spPr>
        <a:xfrm>
          <a:off x="515401" y="1006622"/>
          <a:ext cx="671081" cy="671081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 t="-4000" b="-4000"/>
          </a:stretch>
        </a:blipFill>
        <a:ln w="19050" cap="flat" cmpd="sng" algn="ctr">
          <a:solidFill>
            <a:srgbClr val="9B9B9C"/>
          </a:solidFill>
          <a:prstDash val="solid"/>
          <a:miter lim="800000"/>
        </a:ln>
        <a:effectLst/>
      </dgm:spPr>
    </dgm:pt>
    <dgm:pt modelId="{E1BFCDC8-0A8B-4CD6-A862-44BDB30F5EFB}" type="pres">
      <dgm:prSet presAssocID="{E7B2485D-C53A-4EF1-AE82-AE0D0A3A4949}" presName="text_3" presStyleLbl="node1" presStyleIdx="2" presStyleCnt="6">
        <dgm:presLayoutVars>
          <dgm:bulletEnabled val="1"/>
        </dgm:presLayoutVars>
      </dgm:prSet>
      <dgm:spPr/>
    </dgm:pt>
    <dgm:pt modelId="{810EB366-4706-401E-A2DD-704235FC8FE9}" type="pres">
      <dgm:prSet presAssocID="{E7B2485D-C53A-4EF1-AE82-AE0D0A3A4949}" presName="accent_3" presStyleCnt="0"/>
      <dgm:spPr/>
    </dgm:pt>
    <dgm:pt modelId="{78E105E4-DA01-4266-ABCF-15E940265FAD}" type="pres">
      <dgm:prSet presAssocID="{E7B2485D-C53A-4EF1-AE82-AE0D0A3A4949}" presName="accentRepeatNode" presStyleLbl="solidFgAcc1" presStyleIdx="2" presStyleCnt="6" custScaleX="86610" custScaleY="75148"/>
      <dgm:spPr>
        <a:xfrm>
          <a:off x="717337" y="1811817"/>
          <a:ext cx="671081" cy="671081"/>
        </a:xfrm>
        <a:prstGeom prst="ellipse">
          <a:avLst/>
        </a:prstGeom>
        <a:blipFill rotWithShape="0">
          <a:blip xmlns:r="http://schemas.openxmlformats.org/officeDocument/2006/relationships" r:embed="rId3"/>
          <a:srcRect/>
          <a:stretch>
            <a:fillRect l="-19000" r="-19000"/>
          </a:stretch>
        </a:blipFill>
        <a:ln w="19050" cap="flat" cmpd="sng" algn="ctr">
          <a:solidFill>
            <a:srgbClr val="9B9B9C"/>
          </a:solidFill>
          <a:prstDash val="solid"/>
          <a:miter lim="800000"/>
        </a:ln>
        <a:effectLst/>
      </dgm:spPr>
    </dgm:pt>
    <dgm:pt modelId="{35A79EAB-F4AE-405B-AD9F-104FEF80DC63}" type="pres">
      <dgm:prSet presAssocID="{FA13EBE3-CDAF-4CB4-B6E0-0966F8FBB3BD}" presName="text_4" presStyleLbl="node1" presStyleIdx="3" presStyleCnt="6">
        <dgm:presLayoutVars>
          <dgm:bulletEnabled val="1"/>
        </dgm:presLayoutVars>
      </dgm:prSet>
      <dgm:spPr/>
    </dgm:pt>
    <dgm:pt modelId="{B47E6630-BA55-46CE-9403-28338C6819EF}" type="pres">
      <dgm:prSet presAssocID="{FA13EBE3-CDAF-4CB4-B6E0-0966F8FBB3BD}" presName="accent_4" presStyleCnt="0"/>
      <dgm:spPr/>
    </dgm:pt>
    <dgm:pt modelId="{BFD30466-00EC-4ECF-A690-BAFE35544AAA}" type="pres">
      <dgm:prSet presAssocID="{FA13EBE3-CDAF-4CB4-B6E0-0966F8FBB3BD}" presName="accentRepeatNode" presStyleLbl="solidFgAcc1" presStyleIdx="3" presStyleCnt="6"/>
      <dgm:spPr>
        <a:xfrm>
          <a:off x="717337" y="2616503"/>
          <a:ext cx="671081" cy="671081"/>
        </a:xfrm>
        <a:prstGeom prst="ellipse">
          <a:avLst/>
        </a:prstGeom>
        <a:blipFill rotWithShape="0">
          <a:blip xmlns:r="http://schemas.openxmlformats.org/officeDocument/2006/relationships" r:embed="rId4"/>
          <a:srcRect/>
          <a:stretch>
            <a:fillRect/>
          </a:stretch>
        </a:blipFill>
        <a:ln w="19050" cap="flat" cmpd="sng" algn="ctr">
          <a:solidFill>
            <a:srgbClr val="9B9B9C"/>
          </a:solidFill>
          <a:prstDash val="solid"/>
          <a:miter lim="800000"/>
        </a:ln>
        <a:effectLst/>
      </dgm:spPr>
    </dgm:pt>
    <dgm:pt modelId="{3B2E317A-5841-497F-B125-900C33999C49}" type="pres">
      <dgm:prSet presAssocID="{1935FC35-089C-45B8-ABAE-5B1EF0105918}" presName="text_5" presStyleLbl="node1" presStyleIdx="4" presStyleCnt="6">
        <dgm:presLayoutVars>
          <dgm:bulletEnabled val="1"/>
        </dgm:presLayoutVars>
      </dgm:prSet>
      <dgm:spPr/>
    </dgm:pt>
    <dgm:pt modelId="{EBBB3DF5-490C-4C40-B481-10B6967E096A}" type="pres">
      <dgm:prSet presAssocID="{1935FC35-089C-45B8-ABAE-5B1EF0105918}" presName="accent_5" presStyleCnt="0"/>
      <dgm:spPr/>
    </dgm:pt>
    <dgm:pt modelId="{A08C31B6-6959-4C8A-ABFD-7158B2FBD5E5}" type="pres">
      <dgm:prSet presAssocID="{1935FC35-089C-45B8-ABAE-5B1EF0105918}" presName="accentRepeatNode" presStyleLbl="solidFgAcc1" presStyleIdx="4" presStyleCnt="6"/>
      <dgm:spPr>
        <a:xfrm>
          <a:off x="515401" y="3421699"/>
          <a:ext cx="671081" cy="671081"/>
        </a:xfrm>
        <a:prstGeom prst="ellipse">
          <a:avLst/>
        </a:prstGeom>
        <a:blipFill rotWithShape="0">
          <a:blip xmlns:r="http://schemas.openxmlformats.org/officeDocument/2006/relationships" r:embed="rId5"/>
          <a:srcRect/>
          <a:stretch>
            <a:fillRect/>
          </a:stretch>
        </a:blipFill>
        <a:ln w="19050" cap="flat" cmpd="sng" algn="ctr">
          <a:solidFill>
            <a:srgbClr val="9B9B9C"/>
          </a:solidFill>
          <a:prstDash val="solid"/>
          <a:miter lim="800000"/>
        </a:ln>
        <a:effectLst/>
      </dgm:spPr>
    </dgm:pt>
    <dgm:pt modelId="{05F35840-BAC4-4E84-8B89-BF8DAFF98689}" type="pres">
      <dgm:prSet presAssocID="{86A4F859-8D0B-4124-B9CB-5D6439DDCA95}" presName="text_6" presStyleLbl="node1" presStyleIdx="5" presStyleCnt="6" custScaleY="126184">
        <dgm:presLayoutVars>
          <dgm:bulletEnabled val="1"/>
        </dgm:presLayoutVars>
      </dgm:prSet>
      <dgm:spPr/>
    </dgm:pt>
    <dgm:pt modelId="{FF2E1264-F867-4D74-8267-9B79D4C9E706}" type="pres">
      <dgm:prSet presAssocID="{86A4F859-8D0B-4124-B9CB-5D6439DDCA95}" presName="accent_6" presStyleCnt="0"/>
      <dgm:spPr/>
    </dgm:pt>
    <dgm:pt modelId="{44ECE411-2D2F-40A2-B06E-2C8337D40A6D}" type="pres">
      <dgm:prSet presAssocID="{86A4F859-8D0B-4124-B9CB-5D6439DDCA95}" presName="accentRepeatNode" presStyleLbl="solidFgAcc1" presStyleIdx="5" presStyleCnt="6" custScaleX="105183" custScaleY="73554"/>
      <dgm:spPr>
        <a:xfrm>
          <a:off x="73793" y="4226895"/>
          <a:ext cx="671081" cy="671081"/>
        </a:xfrm>
        <a:prstGeom prst="ellipse">
          <a:avLst/>
        </a:prstGeom>
        <a:blipFill rotWithShape="0">
          <a:blip xmlns:r="http://schemas.openxmlformats.org/officeDocument/2006/relationships" r:embed="rId6"/>
          <a:srcRect/>
          <a:stretch>
            <a:fillRect l="-3000" r="-3000"/>
          </a:stretch>
        </a:blipFill>
        <a:ln w="19050" cap="flat" cmpd="sng" algn="ctr">
          <a:solidFill>
            <a:srgbClr val="9B9B9C"/>
          </a:solidFill>
          <a:prstDash val="solid"/>
          <a:miter lim="800000"/>
        </a:ln>
        <a:effectLst/>
      </dgm:spPr>
    </dgm:pt>
  </dgm:ptLst>
  <dgm:cxnLst>
    <dgm:cxn modelId="{84A59C1D-97F0-41C2-8B33-CE2996AE0D33}" srcId="{070F6BF1-F73C-47C0-8E23-5A81156B5B6E}" destId="{86A4F859-8D0B-4124-B9CB-5D6439DDCA95}" srcOrd="5" destOrd="0" parTransId="{87E63D5E-44B2-4191-A33B-AFE5C5C2CB79}" sibTransId="{5A135323-FADF-43A8-ACD8-53F97BBEE1D5}"/>
    <dgm:cxn modelId="{01C3093E-33BF-47C5-B8DF-F0FE0D9F1179}" srcId="{070F6BF1-F73C-47C0-8E23-5A81156B5B6E}" destId="{E7B2485D-C53A-4EF1-AE82-AE0D0A3A4949}" srcOrd="2" destOrd="0" parTransId="{6CD09E0E-974D-46BD-A359-99D21F075DC9}" sibTransId="{D6F311FE-878E-4D12-AC79-106CB137AF5A}"/>
    <dgm:cxn modelId="{5F80983E-EFE7-4ABC-91EC-28FF911A284F}" srcId="{070F6BF1-F73C-47C0-8E23-5A81156B5B6E}" destId="{FA13EBE3-CDAF-4CB4-B6E0-0966F8FBB3BD}" srcOrd="3" destOrd="0" parTransId="{CCD02C5A-4290-4037-9317-F17B385E18BF}" sibTransId="{4ABC00DE-A5B3-4223-B323-308CE4B592F0}"/>
    <dgm:cxn modelId="{47CF6F41-9F6C-44AD-B009-859CA8E9948B}" type="presOf" srcId="{75968CE2-2D0D-424B-B145-9F2CDA62B632}" destId="{E704E208-368A-48C7-8507-761C3B20712A}" srcOrd="0" destOrd="0" presId="urn:microsoft.com/office/officeart/2008/layout/VerticalCurvedList"/>
    <dgm:cxn modelId="{22637063-7D0B-4A06-994F-B73CAC847D63}" type="presOf" srcId="{E7B2485D-C53A-4EF1-AE82-AE0D0A3A4949}" destId="{E1BFCDC8-0A8B-4CD6-A862-44BDB30F5EFB}" srcOrd="0" destOrd="0" presId="urn:microsoft.com/office/officeart/2008/layout/VerticalCurvedList"/>
    <dgm:cxn modelId="{E475F046-AB14-4913-890D-FBB53E2AB6A0}" srcId="{070F6BF1-F73C-47C0-8E23-5A81156B5B6E}" destId="{311E7BE1-B043-4CB8-8409-33EC94A04BAA}" srcOrd="1" destOrd="0" parTransId="{1111CB88-BD34-4EAF-B226-570BD0F92A2A}" sibTransId="{A96CB0CE-8AC8-46D7-ADAC-E306E5E97F0E}"/>
    <dgm:cxn modelId="{48F29C4C-C49E-4352-AB7C-B260CD59FE67}" type="presOf" srcId="{311E7BE1-B043-4CB8-8409-33EC94A04BAA}" destId="{E9FD796A-27F1-4CFE-854F-803F11679D3D}" srcOrd="0" destOrd="0" presId="urn:microsoft.com/office/officeart/2008/layout/VerticalCurvedList"/>
    <dgm:cxn modelId="{6A937D4E-24E1-4B16-8BE6-B1E41609DB60}" type="presOf" srcId="{86A4F859-8D0B-4124-B9CB-5D6439DDCA95}" destId="{05F35840-BAC4-4E84-8B89-BF8DAFF98689}" srcOrd="0" destOrd="0" presId="urn:microsoft.com/office/officeart/2008/layout/VerticalCurvedList"/>
    <dgm:cxn modelId="{9D323090-08B6-4663-A5C6-FD247BD978FF}" type="presOf" srcId="{1935FC35-089C-45B8-ABAE-5B1EF0105918}" destId="{3B2E317A-5841-497F-B125-900C33999C49}" srcOrd="0" destOrd="0" presId="urn:microsoft.com/office/officeart/2008/layout/VerticalCurvedList"/>
    <dgm:cxn modelId="{213C05AF-D032-4E56-BA5B-88393FDB4084}" type="presOf" srcId="{DB6A354D-DCA9-44F7-A09D-EB08E274D054}" destId="{B30B54F5-065A-408A-BF95-C97BCFA37FA9}" srcOrd="0" destOrd="0" presId="urn:microsoft.com/office/officeart/2008/layout/VerticalCurvedList"/>
    <dgm:cxn modelId="{189C29CD-995D-42B7-999C-15D11BFB43BC}" srcId="{070F6BF1-F73C-47C0-8E23-5A81156B5B6E}" destId="{DB6A354D-DCA9-44F7-A09D-EB08E274D054}" srcOrd="0" destOrd="0" parTransId="{CEFD8C30-5554-4C1A-8F91-249A161EB189}" sibTransId="{75968CE2-2D0D-424B-B145-9F2CDA62B632}"/>
    <dgm:cxn modelId="{308E6CE3-E098-40CF-92E6-9B53096D970F}" type="presOf" srcId="{070F6BF1-F73C-47C0-8E23-5A81156B5B6E}" destId="{59BD1E1A-84C7-4862-94EE-C2206ADB9705}" srcOrd="0" destOrd="0" presId="urn:microsoft.com/office/officeart/2008/layout/VerticalCurvedList"/>
    <dgm:cxn modelId="{5CC9C7F5-F47C-4523-83BB-1A2937B4D11A}" type="presOf" srcId="{FA13EBE3-CDAF-4CB4-B6E0-0966F8FBB3BD}" destId="{35A79EAB-F4AE-405B-AD9F-104FEF80DC63}" srcOrd="0" destOrd="0" presId="urn:microsoft.com/office/officeart/2008/layout/VerticalCurvedList"/>
    <dgm:cxn modelId="{FEE75AF6-E528-4127-9BC7-8FD36087CC1C}" srcId="{070F6BF1-F73C-47C0-8E23-5A81156B5B6E}" destId="{1935FC35-089C-45B8-ABAE-5B1EF0105918}" srcOrd="4" destOrd="0" parTransId="{9DC07BEC-F0B1-4D83-B5AB-1CA07F3257D4}" sibTransId="{B9162245-18E9-44FA-8141-631C0F025C51}"/>
    <dgm:cxn modelId="{67F60644-9204-4EAB-B625-7A04F65FCB12}" type="presParOf" srcId="{59BD1E1A-84C7-4862-94EE-C2206ADB9705}" destId="{30533D86-FF6B-47F5-8F5A-46DF0E86EA52}" srcOrd="0" destOrd="0" presId="urn:microsoft.com/office/officeart/2008/layout/VerticalCurvedList"/>
    <dgm:cxn modelId="{E66459F5-690D-40A9-A584-0AA61264BED4}" type="presParOf" srcId="{30533D86-FF6B-47F5-8F5A-46DF0E86EA52}" destId="{0E111460-5EDF-4E9D-80F3-6DBBE6582CB7}" srcOrd="0" destOrd="0" presId="urn:microsoft.com/office/officeart/2008/layout/VerticalCurvedList"/>
    <dgm:cxn modelId="{CE7B7A60-1EAA-4B9A-97A3-0F6A6E352AE3}" type="presParOf" srcId="{0E111460-5EDF-4E9D-80F3-6DBBE6582CB7}" destId="{222F91B2-AAD5-4FC8-B743-9CB65DD7EB5F}" srcOrd="0" destOrd="0" presId="urn:microsoft.com/office/officeart/2008/layout/VerticalCurvedList"/>
    <dgm:cxn modelId="{BFB27462-0A69-49D0-AB5C-7B82FEFB9CCE}" type="presParOf" srcId="{0E111460-5EDF-4E9D-80F3-6DBBE6582CB7}" destId="{E704E208-368A-48C7-8507-761C3B20712A}" srcOrd="1" destOrd="0" presId="urn:microsoft.com/office/officeart/2008/layout/VerticalCurvedList"/>
    <dgm:cxn modelId="{3F1441FB-52DB-4189-85B9-38D521C0FA4F}" type="presParOf" srcId="{0E111460-5EDF-4E9D-80F3-6DBBE6582CB7}" destId="{1EF71217-473D-4ADB-A9B7-B06D52F0884D}" srcOrd="2" destOrd="0" presId="urn:microsoft.com/office/officeart/2008/layout/VerticalCurvedList"/>
    <dgm:cxn modelId="{381676AB-3C9B-4D68-BFD7-A80DB921E8A8}" type="presParOf" srcId="{0E111460-5EDF-4E9D-80F3-6DBBE6582CB7}" destId="{A9F173AB-72C5-4F21-8F44-167CF91720D8}" srcOrd="3" destOrd="0" presId="urn:microsoft.com/office/officeart/2008/layout/VerticalCurvedList"/>
    <dgm:cxn modelId="{FE145E4B-F51D-4D72-A66B-4D76B05BDD93}" type="presParOf" srcId="{30533D86-FF6B-47F5-8F5A-46DF0E86EA52}" destId="{B30B54F5-065A-408A-BF95-C97BCFA37FA9}" srcOrd="1" destOrd="0" presId="urn:microsoft.com/office/officeart/2008/layout/VerticalCurvedList"/>
    <dgm:cxn modelId="{63FDAA04-09AA-447D-A66C-85EFBD49E50B}" type="presParOf" srcId="{30533D86-FF6B-47F5-8F5A-46DF0E86EA52}" destId="{252B5188-D80A-4DBD-B837-49EC63E65F36}" srcOrd="2" destOrd="0" presId="urn:microsoft.com/office/officeart/2008/layout/VerticalCurvedList"/>
    <dgm:cxn modelId="{C7CA194F-FBEE-4197-B4FA-44A3CB0560E4}" type="presParOf" srcId="{252B5188-D80A-4DBD-B837-49EC63E65F36}" destId="{DD1092E5-672E-48D2-A5E9-6272029BBB34}" srcOrd="0" destOrd="0" presId="urn:microsoft.com/office/officeart/2008/layout/VerticalCurvedList"/>
    <dgm:cxn modelId="{1BD35AB6-BA50-4E66-8E94-5BA6CFA863AE}" type="presParOf" srcId="{30533D86-FF6B-47F5-8F5A-46DF0E86EA52}" destId="{E9FD796A-27F1-4CFE-854F-803F11679D3D}" srcOrd="3" destOrd="0" presId="urn:microsoft.com/office/officeart/2008/layout/VerticalCurvedList"/>
    <dgm:cxn modelId="{874F2762-40F5-403D-9611-57504D095832}" type="presParOf" srcId="{30533D86-FF6B-47F5-8F5A-46DF0E86EA52}" destId="{429A6DC8-9A5B-41C6-BAE4-F8FF549A5A33}" srcOrd="4" destOrd="0" presId="urn:microsoft.com/office/officeart/2008/layout/VerticalCurvedList"/>
    <dgm:cxn modelId="{B35D9BF2-8EFF-4D19-8A36-0A4FA8AEDE9C}" type="presParOf" srcId="{429A6DC8-9A5B-41C6-BAE4-F8FF549A5A33}" destId="{2CCBC01C-8F2A-4649-8CBC-24C4A901FD29}" srcOrd="0" destOrd="0" presId="urn:microsoft.com/office/officeart/2008/layout/VerticalCurvedList"/>
    <dgm:cxn modelId="{22DC9241-B0FF-43A2-8E08-3210C2883157}" type="presParOf" srcId="{30533D86-FF6B-47F5-8F5A-46DF0E86EA52}" destId="{E1BFCDC8-0A8B-4CD6-A862-44BDB30F5EFB}" srcOrd="5" destOrd="0" presId="urn:microsoft.com/office/officeart/2008/layout/VerticalCurvedList"/>
    <dgm:cxn modelId="{AABD4BAB-0917-4D6F-84C2-37851D53F762}" type="presParOf" srcId="{30533D86-FF6B-47F5-8F5A-46DF0E86EA52}" destId="{810EB366-4706-401E-A2DD-704235FC8FE9}" srcOrd="6" destOrd="0" presId="urn:microsoft.com/office/officeart/2008/layout/VerticalCurvedList"/>
    <dgm:cxn modelId="{2A87CF87-1941-4590-B38D-7E5411C6C783}" type="presParOf" srcId="{810EB366-4706-401E-A2DD-704235FC8FE9}" destId="{78E105E4-DA01-4266-ABCF-15E940265FAD}" srcOrd="0" destOrd="0" presId="urn:microsoft.com/office/officeart/2008/layout/VerticalCurvedList"/>
    <dgm:cxn modelId="{9A01D579-E623-4347-B655-93D0C749CEA0}" type="presParOf" srcId="{30533D86-FF6B-47F5-8F5A-46DF0E86EA52}" destId="{35A79EAB-F4AE-405B-AD9F-104FEF80DC63}" srcOrd="7" destOrd="0" presId="urn:microsoft.com/office/officeart/2008/layout/VerticalCurvedList"/>
    <dgm:cxn modelId="{D3BE7CA5-D06F-4EF7-B4BA-3043D74511D4}" type="presParOf" srcId="{30533D86-FF6B-47F5-8F5A-46DF0E86EA52}" destId="{B47E6630-BA55-46CE-9403-28338C6819EF}" srcOrd="8" destOrd="0" presId="urn:microsoft.com/office/officeart/2008/layout/VerticalCurvedList"/>
    <dgm:cxn modelId="{37B66850-4BAF-486A-A6EA-80A03CE6C32C}" type="presParOf" srcId="{B47E6630-BA55-46CE-9403-28338C6819EF}" destId="{BFD30466-00EC-4ECF-A690-BAFE35544AAA}" srcOrd="0" destOrd="0" presId="urn:microsoft.com/office/officeart/2008/layout/VerticalCurvedList"/>
    <dgm:cxn modelId="{1825C4EE-C447-4D54-A3AD-DB6D25BC2B9E}" type="presParOf" srcId="{30533D86-FF6B-47F5-8F5A-46DF0E86EA52}" destId="{3B2E317A-5841-497F-B125-900C33999C49}" srcOrd="9" destOrd="0" presId="urn:microsoft.com/office/officeart/2008/layout/VerticalCurvedList"/>
    <dgm:cxn modelId="{6F01A956-8675-4D99-99E0-20B741012D21}" type="presParOf" srcId="{30533D86-FF6B-47F5-8F5A-46DF0E86EA52}" destId="{EBBB3DF5-490C-4C40-B481-10B6967E096A}" srcOrd="10" destOrd="0" presId="urn:microsoft.com/office/officeart/2008/layout/VerticalCurvedList"/>
    <dgm:cxn modelId="{E5045247-FBD2-4D19-81C5-20F0A0066DBD}" type="presParOf" srcId="{EBBB3DF5-490C-4C40-B481-10B6967E096A}" destId="{A08C31B6-6959-4C8A-ABFD-7158B2FBD5E5}" srcOrd="0" destOrd="0" presId="urn:microsoft.com/office/officeart/2008/layout/VerticalCurvedList"/>
    <dgm:cxn modelId="{5CD56733-83A1-4A84-B3FA-643D12A83466}" type="presParOf" srcId="{30533D86-FF6B-47F5-8F5A-46DF0E86EA52}" destId="{05F35840-BAC4-4E84-8B89-BF8DAFF98689}" srcOrd="11" destOrd="0" presId="urn:microsoft.com/office/officeart/2008/layout/VerticalCurvedList"/>
    <dgm:cxn modelId="{ADA3EBA3-0432-4614-B9AD-964530213587}" type="presParOf" srcId="{30533D86-FF6B-47F5-8F5A-46DF0E86EA52}" destId="{FF2E1264-F867-4D74-8267-9B79D4C9E706}" srcOrd="12" destOrd="0" presId="urn:microsoft.com/office/officeart/2008/layout/VerticalCurvedList"/>
    <dgm:cxn modelId="{477F4359-BCA5-4CD5-9C94-3F90EA9DE172}" type="presParOf" srcId="{FF2E1264-F867-4D74-8267-9B79D4C9E706}" destId="{44ECE411-2D2F-40A2-B06E-2C8337D40A6D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44A3083-D9A9-440E-88F8-19509ED38D2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00666C43-D226-43D9-BB2C-5DA4C8CBF0D9}">
      <dgm:prSet phldrT="[Text]"/>
      <dgm:spPr>
        <a:solidFill>
          <a:schemeClr val="bg1">
            <a:lumMod val="65000"/>
          </a:schemeClr>
        </a:soli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en-ZA" b="1" i="0" dirty="0"/>
            <a:t>Data Producers</a:t>
          </a:r>
          <a:endParaRPr lang="en-ZA" b="1" dirty="0"/>
        </a:p>
      </dgm:t>
    </dgm:pt>
    <dgm:pt modelId="{CEC36980-5E6C-4A48-8E22-FF2F0ABC7ED9}" type="parTrans" cxnId="{6F0C2409-A106-4575-B64B-F88D3E0CDAA3}">
      <dgm:prSet/>
      <dgm:spPr/>
      <dgm:t>
        <a:bodyPr/>
        <a:lstStyle/>
        <a:p>
          <a:endParaRPr lang="en-ZA"/>
        </a:p>
      </dgm:t>
    </dgm:pt>
    <dgm:pt modelId="{5564C164-9AB6-40AE-BB05-54F1D9F0C582}" type="sibTrans" cxnId="{6F0C2409-A106-4575-B64B-F88D3E0CDAA3}">
      <dgm:prSet/>
      <dgm:spPr/>
      <dgm:t>
        <a:bodyPr/>
        <a:lstStyle/>
        <a:p>
          <a:endParaRPr lang="en-ZA"/>
        </a:p>
      </dgm:t>
    </dgm:pt>
    <dgm:pt modelId="{435DC0D3-2A3C-42C9-A4D1-9EE4EEDB41ED}">
      <dgm:prSet phldrT="[Text]"/>
      <dgm:spPr>
        <a:solidFill>
          <a:srgbClr val="D6D7D9">
            <a:alpha val="90000"/>
          </a:srgbClr>
        </a:solidFill>
      </dgm:spPr>
      <dgm:t>
        <a:bodyPr/>
        <a:lstStyle/>
        <a:p>
          <a:r>
            <a:rPr lang="en-US" dirty="0"/>
            <a:t>Attribution and credit</a:t>
          </a:r>
          <a:endParaRPr lang="en-ZA" dirty="0"/>
        </a:p>
      </dgm:t>
    </dgm:pt>
    <dgm:pt modelId="{E89B20FA-CBD4-4195-AEA6-C05F69C73119}" type="parTrans" cxnId="{A0E48684-D2B6-4158-AE4F-632C97D290FE}">
      <dgm:prSet/>
      <dgm:spPr/>
      <dgm:t>
        <a:bodyPr/>
        <a:lstStyle/>
        <a:p>
          <a:endParaRPr lang="en-ZA"/>
        </a:p>
      </dgm:t>
    </dgm:pt>
    <dgm:pt modelId="{2BC66EFF-95CA-4722-87A0-FB394D6DD0A9}" type="sibTrans" cxnId="{A0E48684-D2B6-4158-AE4F-632C97D290FE}">
      <dgm:prSet/>
      <dgm:spPr/>
      <dgm:t>
        <a:bodyPr/>
        <a:lstStyle/>
        <a:p>
          <a:endParaRPr lang="en-ZA"/>
        </a:p>
      </dgm:t>
    </dgm:pt>
    <dgm:pt modelId="{305E80F6-E353-4736-A8BD-70F0E56F4B47}">
      <dgm:prSet phldrT="[Text]"/>
      <dgm:spPr>
        <a:solidFill>
          <a:srgbClr val="D6D7D9">
            <a:alpha val="90000"/>
          </a:srgbClr>
        </a:solidFill>
      </dgm:spPr>
      <dgm:t>
        <a:bodyPr/>
        <a:lstStyle/>
        <a:p>
          <a:r>
            <a:rPr lang="en-US" dirty="0"/>
            <a:t>Creates a bibliographic trail</a:t>
          </a:r>
          <a:endParaRPr lang="en-ZA" dirty="0"/>
        </a:p>
      </dgm:t>
    </dgm:pt>
    <dgm:pt modelId="{076B7D7E-73C6-4AFA-94A0-C8919C6A2E5C}" type="parTrans" cxnId="{B6ACFCDA-290D-4699-8B63-1E3A9C1A219F}">
      <dgm:prSet/>
      <dgm:spPr/>
      <dgm:t>
        <a:bodyPr/>
        <a:lstStyle/>
        <a:p>
          <a:endParaRPr lang="en-ZA"/>
        </a:p>
      </dgm:t>
    </dgm:pt>
    <dgm:pt modelId="{0A8E584F-C118-4E08-80D7-70555E0F62F9}" type="sibTrans" cxnId="{B6ACFCDA-290D-4699-8B63-1E3A9C1A219F}">
      <dgm:prSet/>
      <dgm:spPr/>
      <dgm:t>
        <a:bodyPr/>
        <a:lstStyle/>
        <a:p>
          <a:endParaRPr lang="en-ZA"/>
        </a:p>
      </dgm:t>
    </dgm:pt>
    <dgm:pt modelId="{3F9F05D6-5775-4202-88F6-E9AF66B4BC23}">
      <dgm:prSet phldrT="[Text]"/>
      <dgm:spPr>
        <a:solidFill>
          <a:srgbClr val="9B9B9C"/>
        </a:soli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en-US" b="1" dirty="0"/>
            <a:t>Data Users</a:t>
          </a:r>
          <a:endParaRPr lang="en-ZA" b="1" dirty="0"/>
        </a:p>
      </dgm:t>
    </dgm:pt>
    <dgm:pt modelId="{50E10EB7-0E3F-44B2-BA04-3A59022068BE}" type="parTrans" cxnId="{426BC6A5-CFCC-4C64-B6FC-FDB96A0A264E}">
      <dgm:prSet/>
      <dgm:spPr/>
      <dgm:t>
        <a:bodyPr/>
        <a:lstStyle/>
        <a:p>
          <a:endParaRPr lang="en-ZA"/>
        </a:p>
      </dgm:t>
    </dgm:pt>
    <dgm:pt modelId="{D909621B-F2EF-4018-B582-5A658A8450F2}" type="sibTrans" cxnId="{426BC6A5-CFCC-4C64-B6FC-FDB96A0A264E}">
      <dgm:prSet/>
      <dgm:spPr/>
      <dgm:t>
        <a:bodyPr/>
        <a:lstStyle/>
        <a:p>
          <a:endParaRPr lang="en-ZA"/>
        </a:p>
      </dgm:t>
    </dgm:pt>
    <dgm:pt modelId="{D9AD92D0-9AB0-4E2F-8FCB-63613BC5B8F0}">
      <dgm:prSet phldrT="[Text]"/>
      <dgm:spPr>
        <a:solidFill>
          <a:srgbClr val="D6D7D9">
            <a:alpha val="90000"/>
          </a:srgbClr>
        </a:solidFill>
      </dgm:spPr>
      <dgm:t>
        <a:bodyPr/>
        <a:lstStyle/>
        <a:p>
          <a:r>
            <a:rPr lang="en-US" dirty="0"/>
            <a:t>Finding data sets</a:t>
          </a:r>
          <a:endParaRPr lang="en-ZA" dirty="0"/>
        </a:p>
      </dgm:t>
    </dgm:pt>
    <dgm:pt modelId="{10CAB13E-4361-49FB-92F8-B6D56E285165}" type="parTrans" cxnId="{BE28FC0D-8C53-472E-839A-AD28785CD0C6}">
      <dgm:prSet/>
      <dgm:spPr/>
      <dgm:t>
        <a:bodyPr/>
        <a:lstStyle/>
        <a:p>
          <a:endParaRPr lang="en-ZA"/>
        </a:p>
      </dgm:t>
    </dgm:pt>
    <dgm:pt modelId="{30D37F9A-420F-4C74-ADD3-DA97C97DA378}" type="sibTrans" cxnId="{BE28FC0D-8C53-472E-839A-AD28785CD0C6}">
      <dgm:prSet/>
      <dgm:spPr/>
      <dgm:t>
        <a:bodyPr/>
        <a:lstStyle/>
        <a:p>
          <a:endParaRPr lang="en-ZA"/>
        </a:p>
      </dgm:t>
    </dgm:pt>
    <dgm:pt modelId="{757DFE17-6620-43D2-8BBD-D9488309112F}">
      <dgm:prSet phldrT="[Text]"/>
      <dgm:spPr>
        <a:solidFill>
          <a:srgbClr val="D6D7D9">
            <a:alpha val="90000"/>
          </a:srgbClr>
        </a:solidFill>
      </dgm:spPr>
      <dgm:t>
        <a:bodyPr/>
        <a:lstStyle/>
        <a:p>
          <a:r>
            <a:rPr lang="en-US" dirty="0"/>
            <a:t>Persistence of data sets</a:t>
          </a:r>
          <a:endParaRPr lang="en-ZA" dirty="0"/>
        </a:p>
      </dgm:t>
    </dgm:pt>
    <dgm:pt modelId="{15D8F434-5AF1-499A-A2D4-F258343D85DC}" type="parTrans" cxnId="{9FF90EEA-15D9-4685-BEFA-E4B4C24AF75F}">
      <dgm:prSet/>
      <dgm:spPr/>
      <dgm:t>
        <a:bodyPr/>
        <a:lstStyle/>
        <a:p>
          <a:endParaRPr lang="en-ZA"/>
        </a:p>
      </dgm:t>
    </dgm:pt>
    <dgm:pt modelId="{BD68892B-09EA-47D8-8DB2-E4A630E0B10D}" type="sibTrans" cxnId="{9FF90EEA-15D9-4685-BEFA-E4B4C24AF75F}">
      <dgm:prSet/>
      <dgm:spPr/>
      <dgm:t>
        <a:bodyPr/>
        <a:lstStyle/>
        <a:p>
          <a:endParaRPr lang="en-ZA"/>
        </a:p>
      </dgm:t>
    </dgm:pt>
    <dgm:pt modelId="{144CB11E-7CAB-49AE-BB1B-508BA2B4464C}">
      <dgm:prSet phldrT="[Text]"/>
      <dgm:spPr>
        <a:solidFill>
          <a:srgbClr val="9B9B9C"/>
        </a:soli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en-US" b="1" dirty="0"/>
            <a:t>Everyone</a:t>
          </a:r>
          <a:endParaRPr lang="en-ZA" b="1" dirty="0"/>
        </a:p>
      </dgm:t>
    </dgm:pt>
    <dgm:pt modelId="{866A8842-914E-4B80-83E5-A36EA8FBCE15}" type="parTrans" cxnId="{6CD59279-9C72-4BE3-A227-1EC34C0603E8}">
      <dgm:prSet/>
      <dgm:spPr/>
      <dgm:t>
        <a:bodyPr/>
        <a:lstStyle/>
        <a:p>
          <a:endParaRPr lang="en-ZA"/>
        </a:p>
      </dgm:t>
    </dgm:pt>
    <dgm:pt modelId="{D8DA20DC-D3BF-425C-844D-5EF37A5FB730}" type="sibTrans" cxnId="{6CD59279-9C72-4BE3-A227-1EC34C0603E8}">
      <dgm:prSet/>
      <dgm:spPr/>
      <dgm:t>
        <a:bodyPr/>
        <a:lstStyle/>
        <a:p>
          <a:endParaRPr lang="en-ZA"/>
        </a:p>
      </dgm:t>
    </dgm:pt>
    <dgm:pt modelId="{08DB9943-8F06-4996-8755-0905E9945D41}">
      <dgm:prSet phldrT="[Text]"/>
      <dgm:spPr>
        <a:solidFill>
          <a:srgbClr val="D6D7D9">
            <a:alpha val="90000"/>
          </a:srgbClr>
        </a:solidFill>
      </dgm:spPr>
      <dgm:t>
        <a:bodyPr/>
        <a:lstStyle/>
        <a:p>
          <a:r>
            <a:rPr lang="en-US" dirty="0"/>
            <a:t>Transparency</a:t>
          </a:r>
          <a:endParaRPr lang="en-ZA" dirty="0"/>
        </a:p>
      </dgm:t>
    </dgm:pt>
    <dgm:pt modelId="{AA6BB390-F444-4D7F-BE58-5239FCF663B1}" type="parTrans" cxnId="{8E5480DB-2070-4CF4-80E5-52F27D631A23}">
      <dgm:prSet/>
      <dgm:spPr/>
      <dgm:t>
        <a:bodyPr/>
        <a:lstStyle/>
        <a:p>
          <a:endParaRPr lang="en-ZA"/>
        </a:p>
      </dgm:t>
    </dgm:pt>
    <dgm:pt modelId="{44822B2B-CD85-4E9D-AF0A-DEACE1093238}" type="sibTrans" cxnId="{8E5480DB-2070-4CF4-80E5-52F27D631A23}">
      <dgm:prSet/>
      <dgm:spPr/>
      <dgm:t>
        <a:bodyPr/>
        <a:lstStyle/>
        <a:p>
          <a:endParaRPr lang="en-ZA"/>
        </a:p>
      </dgm:t>
    </dgm:pt>
    <dgm:pt modelId="{5C2B2FDC-B60F-4E44-BF0F-9F1204927132}">
      <dgm:prSet phldrT="[Text]"/>
      <dgm:spPr>
        <a:solidFill>
          <a:srgbClr val="D6D7D9">
            <a:alpha val="90000"/>
          </a:srgbClr>
        </a:solidFill>
      </dgm:spPr>
      <dgm:t>
        <a:bodyPr/>
        <a:lstStyle/>
        <a:p>
          <a:r>
            <a:rPr lang="en-US" dirty="0"/>
            <a:t>Reproducibility</a:t>
          </a:r>
          <a:endParaRPr lang="en-ZA" dirty="0"/>
        </a:p>
      </dgm:t>
    </dgm:pt>
    <dgm:pt modelId="{D1553861-1007-46C8-96E7-9FCDC1F66006}" type="parTrans" cxnId="{2AF7A624-6D6C-43E2-8540-27FDB01AAACD}">
      <dgm:prSet/>
      <dgm:spPr/>
      <dgm:t>
        <a:bodyPr/>
        <a:lstStyle/>
        <a:p>
          <a:endParaRPr lang="en-ZA"/>
        </a:p>
      </dgm:t>
    </dgm:pt>
    <dgm:pt modelId="{76D839D9-7F0F-4660-87AA-B572F31864B9}" type="sibTrans" cxnId="{2AF7A624-6D6C-43E2-8540-27FDB01AAACD}">
      <dgm:prSet/>
      <dgm:spPr/>
      <dgm:t>
        <a:bodyPr/>
        <a:lstStyle/>
        <a:p>
          <a:endParaRPr lang="en-ZA"/>
        </a:p>
      </dgm:t>
    </dgm:pt>
    <dgm:pt modelId="{247E0E8C-4586-4948-AE43-4F6F5D9334B0}">
      <dgm:prSet phldrT="[Text]"/>
      <dgm:spPr>
        <a:solidFill>
          <a:srgbClr val="D6D7D9">
            <a:alpha val="90000"/>
          </a:srgbClr>
        </a:solidFill>
      </dgm:spPr>
      <dgm:t>
        <a:bodyPr/>
        <a:lstStyle/>
        <a:p>
          <a:r>
            <a:rPr lang="en-US" dirty="0"/>
            <a:t>Reuse  </a:t>
          </a:r>
          <a:endParaRPr lang="en-ZA" dirty="0"/>
        </a:p>
      </dgm:t>
    </dgm:pt>
    <dgm:pt modelId="{A2354C83-3734-482D-8016-EF907F803347}" type="parTrans" cxnId="{C71D5161-97F6-44E1-91A7-DD9C8894C8EF}">
      <dgm:prSet/>
      <dgm:spPr/>
      <dgm:t>
        <a:bodyPr/>
        <a:lstStyle/>
        <a:p>
          <a:endParaRPr lang="en-ZA"/>
        </a:p>
      </dgm:t>
    </dgm:pt>
    <dgm:pt modelId="{CF4CF273-55FF-4B11-A795-68A229C3CD48}" type="sibTrans" cxnId="{C71D5161-97F6-44E1-91A7-DD9C8894C8EF}">
      <dgm:prSet/>
      <dgm:spPr/>
      <dgm:t>
        <a:bodyPr/>
        <a:lstStyle/>
        <a:p>
          <a:endParaRPr lang="en-ZA"/>
        </a:p>
      </dgm:t>
    </dgm:pt>
    <dgm:pt modelId="{78489A63-4C8F-44C2-A8CE-CAB9811BBE2D}">
      <dgm:prSet phldrT="[Text]"/>
      <dgm:spPr>
        <a:solidFill>
          <a:srgbClr val="D6D7D9">
            <a:alpha val="90000"/>
          </a:srgbClr>
        </a:solidFill>
      </dgm:spPr>
      <dgm:t>
        <a:bodyPr/>
        <a:lstStyle/>
        <a:p>
          <a:r>
            <a:rPr lang="en-US" dirty="0"/>
            <a:t>Impact</a:t>
          </a:r>
          <a:endParaRPr lang="en-ZA" dirty="0"/>
        </a:p>
      </dgm:t>
    </dgm:pt>
    <dgm:pt modelId="{1B2E4BA7-1999-4480-874B-EE8D182DC538}" type="parTrans" cxnId="{13769C0E-04E4-4E3C-88E9-F1B433606147}">
      <dgm:prSet/>
      <dgm:spPr/>
      <dgm:t>
        <a:bodyPr/>
        <a:lstStyle/>
        <a:p>
          <a:endParaRPr lang="en-ZA"/>
        </a:p>
      </dgm:t>
    </dgm:pt>
    <dgm:pt modelId="{89A5D748-3707-4788-A577-8F7FD706E413}" type="sibTrans" cxnId="{13769C0E-04E4-4E3C-88E9-F1B433606147}">
      <dgm:prSet/>
      <dgm:spPr/>
      <dgm:t>
        <a:bodyPr/>
        <a:lstStyle/>
        <a:p>
          <a:endParaRPr lang="en-ZA"/>
        </a:p>
      </dgm:t>
    </dgm:pt>
    <dgm:pt modelId="{8420B811-68DE-44F4-8CBB-B0DED5845C11}" type="pres">
      <dgm:prSet presAssocID="{044A3083-D9A9-440E-88F8-19509ED38D24}" presName="Name0" presStyleCnt="0">
        <dgm:presLayoutVars>
          <dgm:dir/>
          <dgm:animLvl val="lvl"/>
          <dgm:resizeHandles val="exact"/>
        </dgm:presLayoutVars>
      </dgm:prSet>
      <dgm:spPr/>
    </dgm:pt>
    <dgm:pt modelId="{03AE650B-005A-407B-B5C9-EB2DDC8C7E48}" type="pres">
      <dgm:prSet presAssocID="{00666C43-D226-43D9-BB2C-5DA4C8CBF0D9}" presName="composite" presStyleCnt="0"/>
      <dgm:spPr/>
    </dgm:pt>
    <dgm:pt modelId="{B9EE24B3-8EC9-45CE-A6F3-91867E6FB1CF}" type="pres">
      <dgm:prSet presAssocID="{00666C43-D226-43D9-BB2C-5DA4C8CBF0D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3005C68B-224A-4DF7-BBF3-9080C5087A82}" type="pres">
      <dgm:prSet presAssocID="{00666C43-D226-43D9-BB2C-5DA4C8CBF0D9}" presName="desTx" presStyleLbl="alignAccFollowNode1" presStyleIdx="0" presStyleCnt="3">
        <dgm:presLayoutVars>
          <dgm:bulletEnabled val="1"/>
        </dgm:presLayoutVars>
      </dgm:prSet>
      <dgm:spPr/>
    </dgm:pt>
    <dgm:pt modelId="{8858BF07-2FE5-4988-A6CA-09605EEA67CD}" type="pres">
      <dgm:prSet presAssocID="{5564C164-9AB6-40AE-BB05-54F1D9F0C582}" presName="space" presStyleCnt="0"/>
      <dgm:spPr/>
    </dgm:pt>
    <dgm:pt modelId="{B95BBDA8-47AE-4E6D-B249-DC64738AC9D9}" type="pres">
      <dgm:prSet presAssocID="{3F9F05D6-5775-4202-88F6-E9AF66B4BC23}" presName="composite" presStyleCnt="0"/>
      <dgm:spPr/>
    </dgm:pt>
    <dgm:pt modelId="{1F84301B-68F1-4681-9F7B-7B9A8B5F7AFF}" type="pres">
      <dgm:prSet presAssocID="{3F9F05D6-5775-4202-88F6-E9AF66B4BC2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27784A38-60B0-406A-B0F3-12B7E586EFDE}" type="pres">
      <dgm:prSet presAssocID="{3F9F05D6-5775-4202-88F6-E9AF66B4BC23}" presName="desTx" presStyleLbl="alignAccFollowNode1" presStyleIdx="1" presStyleCnt="3">
        <dgm:presLayoutVars>
          <dgm:bulletEnabled val="1"/>
        </dgm:presLayoutVars>
      </dgm:prSet>
      <dgm:spPr/>
    </dgm:pt>
    <dgm:pt modelId="{E21ED8F4-8D16-48B8-B78E-6A9936663694}" type="pres">
      <dgm:prSet presAssocID="{D909621B-F2EF-4018-B582-5A658A8450F2}" presName="space" presStyleCnt="0"/>
      <dgm:spPr/>
    </dgm:pt>
    <dgm:pt modelId="{9E454BA2-A300-4B7B-ADFF-3EC3B239439D}" type="pres">
      <dgm:prSet presAssocID="{144CB11E-7CAB-49AE-BB1B-508BA2B4464C}" presName="composite" presStyleCnt="0"/>
      <dgm:spPr/>
    </dgm:pt>
    <dgm:pt modelId="{E2CEF1FC-D9CC-4A31-A14E-2CB7A8C8AB00}" type="pres">
      <dgm:prSet presAssocID="{144CB11E-7CAB-49AE-BB1B-508BA2B4464C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7C22D370-6BFD-4DA5-8A5B-09F2632B80B7}" type="pres">
      <dgm:prSet presAssocID="{144CB11E-7CAB-49AE-BB1B-508BA2B4464C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AC133907-7C16-4780-9B95-42E6BF7DBFEF}" type="presOf" srcId="{08DB9943-8F06-4996-8755-0905E9945D41}" destId="{7C22D370-6BFD-4DA5-8A5B-09F2632B80B7}" srcOrd="0" destOrd="0" presId="urn:microsoft.com/office/officeart/2005/8/layout/hList1"/>
    <dgm:cxn modelId="{6F0C2409-A106-4575-B64B-F88D3E0CDAA3}" srcId="{044A3083-D9A9-440E-88F8-19509ED38D24}" destId="{00666C43-D226-43D9-BB2C-5DA4C8CBF0D9}" srcOrd="0" destOrd="0" parTransId="{CEC36980-5E6C-4A48-8E22-FF2F0ABC7ED9}" sibTransId="{5564C164-9AB6-40AE-BB05-54F1D9F0C582}"/>
    <dgm:cxn modelId="{BE28FC0D-8C53-472E-839A-AD28785CD0C6}" srcId="{3F9F05D6-5775-4202-88F6-E9AF66B4BC23}" destId="{D9AD92D0-9AB0-4E2F-8FCB-63613BC5B8F0}" srcOrd="0" destOrd="0" parTransId="{10CAB13E-4361-49FB-92F8-B6D56E285165}" sibTransId="{30D37F9A-420F-4C74-ADD3-DA97C97DA378}"/>
    <dgm:cxn modelId="{13769C0E-04E4-4E3C-88E9-F1B433606147}" srcId="{00666C43-D226-43D9-BB2C-5DA4C8CBF0D9}" destId="{78489A63-4C8F-44C2-A8CE-CAB9811BBE2D}" srcOrd="2" destOrd="0" parTransId="{1B2E4BA7-1999-4480-874B-EE8D182DC538}" sibTransId="{89A5D748-3707-4788-A577-8F7FD706E413}"/>
    <dgm:cxn modelId="{2AF7A624-6D6C-43E2-8540-27FDB01AAACD}" srcId="{144CB11E-7CAB-49AE-BB1B-508BA2B4464C}" destId="{5C2B2FDC-B60F-4E44-BF0F-9F1204927132}" srcOrd="1" destOrd="0" parTransId="{D1553861-1007-46C8-96E7-9FCDC1F66006}" sibTransId="{76D839D9-7F0F-4660-87AA-B572F31864B9}"/>
    <dgm:cxn modelId="{C71D5161-97F6-44E1-91A7-DD9C8894C8EF}" srcId="{3F9F05D6-5775-4202-88F6-E9AF66B4BC23}" destId="{247E0E8C-4586-4948-AE43-4F6F5D9334B0}" srcOrd="2" destOrd="0" parTransId="{A2354C83-3734-482D-8016-EF907F803347}" sibTransId="{CF4CF273-55FF-4B11-A795-68A229C3CD48}"/>
    <dgm:cxn modelId="{A1E81C64-7BFC-40F3-ABF1-9D893E1D10E3}" type="presOf" srcId="{435DC0D3-2A3C-42C9-A4D1-9EE4EEDB41ED}" destId="{3005C68B-224A-4DF7-BBF3-9080C5087A82}" srcOrd="0" destOrd="0" presId="urn:microsoft.com/office/officeart/2005/8/layout/hList1"/>
    <dgm:cxn modelId="{D7241F48-2EFA-4CD8-B4A5-716DF80742A2}" type="presOf" srcId="{044A3083-D9A9-440E-88F8-19509ED38D24}" destId="{8420B811-68DE-44F4-8CBB-B0DED5845C11}" srcOrd="0" destOrd="0" presId="urn:microsoft.com/office/officeart/2005/8/layout/hList1"/>
    <dgm:cxn modelId="{A0669168-844E-43A0-83DE-A7CCA8850429}" type="presOf" srcId="{757DFE17-6620-43D2-8BBD-D9488309112F}" destId="{27784A38-60B0-406A-B0F3-12B7E586EFDE}" srcOrd="0" destOrd="1" presId="urn:microsoft.com/office/officeart/2005/8/layout/hList1"/>
    <dgm:cxn modelId="{00FD5670-9419-483F-98D9-4FE027EFE4E4}" type="presOf" srcId="{144CB11E-7CAB-49AE-BB1B-508BA2B4464C}" destId="{E2CEF1FC-D9CC-4A31-A14E-2CB7A8C8AB00}" srcOrd="0" destOrd="0" presId="urn:microsoft.com/office/officeart/2005/8/layout/hList1"/>
    <dgm:cxn modelId="{6CD59279-9C72-4BE3-A227-1EC34C0603E8}" srcId="{044A3083-D9A9-440E-88F8-19509ED38D24}" destId="{144CB11E-7CAB-49AE-BB1B-508BA2B4464C}" srcOrd="2" destOrd="0" parTransId="{866A8842-914E-4B80-83E5-A36EA8FBCE15}" sibTransId="{D8DA20DC-D3BF-425C-844D-5EF37A5FB730}"/>
    <dgm:cxn modelId="{A0E48684-D2B6-4158-AE4F-632C97D290FE}" srcId="{00666C43-D226-43D9-BB2C-5DA4C8CBF0D9}" destId="{435DC0D3-2A3C-42C9-A4D1-9EE4EEDB41ED}" srcOrd="0" destOrd="0" parTransId="{E89B20FA-CBD4-4195-AEA6-C05F69C73119}" sibTransId="{2BC66EFF-95CA-4722-87A0-FB394D6DD0A9}"/>
    <dgm:cxn modelId="{23D53A8F-6574-4CA5-BA38-1257841DFA11}" type="presOf" srcId="{3F9F05D6-5775-4202-88F6-E9AF66B4BC23}" destId="{1F84301B-68F1-4681-9F7B-7B9A8B5F7AFF}" srcOrd="0" destOrd="0" presId="urn:microsoft.com/office/officeart/2005/8/layout/hList1"/>
    <dgm:cxn modelId="{8D7A3694-CC98-40EB-95D2-AF1A5C070F3C}" type="presOf" srcId="{5C2B2FDC-B60F-4E44-BF0F-9F1204927132}" destId="{7C22D370-6BFD-4DA5-8A5B-09F2632B80B7}" srcOrd="0" destOrd="1" presId="urn:microsoft.com/office/officeart/2005/8/layout/hList1"/>
    <dgm:cxn modelId="{3663B79A-1F67-4455-A375-D9BFEBAF7088}" type="presOf" srcId="{305E80F6-E353-4736-A8BD-70F0E56F4B47}" destId="{3005C68B-224A-4DF7-BBF3-9080C5087A82}" srcOrd="0" destOrd="1" presId="urn:microsoft.com/office/officeart/2005/8/layout/hList1"/>
    <dgm:cxn modelId="{EAC6D49F-596B-4DE1-8B7C-3C001FAD5089}" type="presOf" srcId="{247E0E8C-4586-4948-AE43-4F6F5D9334B0}" destId="{27784A38-60B0-406A-B0F3-12B7E586EFDE}" srcOrd="0" destOrd="2" presId="urn:microsoft.com/office/officeart/2005/8/layout/hList1"/>
    <dgm:cxn modelId="{426BC6A5-CFCC-4C64-B6FC-FDB96A0A264E}" srcId="{044A3083-D9A9-440E-88F8-19509ED38D24}" destId="{3F9F05D6-5775-4202-88F6-E9AF66B4BC23}" srcOrd="1" destOrd="0" parTransId="{50E10EB7-0E3F-44B2-BA04-3A59022068BE}" sibTransId="{D909621B-F2EF-4018-B582-5A658A8450F2}"/>
    <dgm:cxn modelId="{C12F84AE-DE93-483B-80E7-8051954A0373}" type="presOf" srcId="{78489A63-4C8F-44C2-A8CE-CAB9811BBE2D}" destId="{3005C68B-224A-4DF7-BBF3-9080C5087A82}" srcOrd="0" destOrd="2" presId="urn:microsoft.com/office/officeart/2005/8/layout/hList1"/>
    <dgm:cxn modelId="{B6ACFCDA-290D-4699-8B63-1E3A9C1A219F}" srcId="{00666C43-D226-43D9-BB2C-5DA4C8CBF0D9}" destId="{305E80F6-E353-4736-A8BD-70F0E56F4B47}" srcOrd="1" destOrd="0" parTransId="{076B7D7E-73C6-4AFA-94A0-C8919C6A2E5C}" sibTransId="{0A8E584F-C118-4E08-80D7-70555E0F62F9}"/>
    <dgm:cxn modelId="{8E5480DB-2070-4CF4-80E5-52F27D631A23}" srcId="{144CB11E-7CAB-49AE-BB1B-508BA2B4464C}" destId="{08DB9943-8F06-4996-8755-0905E9945D41}" srcOrd="0" destOrd="0" parTransId="{AA6BB390-F444-4D7F-BE58-5239FCF663B1}" sibTransId="{44822B2B-CD85-4E9D-AF0A-DEACE1093238}"/>
    <dgm:cxn modelId="{60C712DD-4868-412E-B8AC-CED1AA933752}" type="presOf" srcId="{D9AD92D0-9AB0-4E2F-8FCB-63613BC5B8F0}" destId="{27784A38-60B0-406A-B0F3-12B7E586EFDE}" srcOrd="0" destOrd="0" presId="urn:microsoft.com/office/officeart/2005/8/layout/hList1"/>
    <dgm:cxn modelId="{9FF90EEA-15D9-4685-BEFA-E4B4C24AF75F}" srcId="{3F9F05D6-5775-4202-88F6-E9AF66B4BC23}" destId="{757DFE17-6620-43D2-8BBD-D9488309112F}" srcOrd="1" destOrd="0" parTransId="{15D8F434-5AF1-499A-A2D4-F258343D85DC}" sibTransId="{BD68892B-09EA-47D8-8DB2-E4A630E0B10D}"/>
    <dgm:cxn modelId="{D560B4FA-07AD-4931-A63A-BF0BE8AECB4F}" type="presOf" srcId="{00666C43-D226-43D9-BB2C-5DA4C8CBF0D9}" destId="{B9EE24B3-8EC9-45CE-A6F3-91867E6FB1CF}" srcOrd="0" destOrd="0" presId="urn:microsoft.com/office/officeart/2005/8/layout/hList1"/>
    <dgm:cxn modelId="{D80D4F0B-557B-437B-8FB5-11E1347A573E}" type="presParOf" srcId="{8420B811-68DE-44F4-8CBB-B0DED5845C11}" destId="{03AE650B-005A-407B-B5C9-EB2DDC8C7E48}" srcOrd="0" destOrd="0" presId="urn:microsoft.com/office/officeart/2005/8/layout/hList1"/>
    <dgm:cxn modelId="{6645AB92-EB1B-4D0E-8258-A7ED7199BF1C}" type="presParOf" srcId="{03AE650B-005A-407B-B5C9-EB2DDC8C7E48}" destId="{B9EE24B3-8EC9-45CE-A6F3-91867E6FB1CF}" srcOrd="0" destOrd="0" presId="urn:microsoft.com/office/officeart/2005/8/layout/hList1"/>
    <dgm:cxn modelId="{E639DBE7-21A8-4C74-9857-B632BAB8CFC9}" type="presParOf" srcId="{03AE650B-005A-407B-B5C9-EB2DDC8C7E48}" destId="{3005C68B-224A-4DF7-BBF3-9080C5087A82}" srcOrd="1" destOrd="0" presId="urn:microsoft.com/office/officeart/2005/8/layout/hList1"/>
    <dgm:cxn modelId="{530AB887-D41F-4BBF-8834-BE456FFF30FF}" type="presParOf" srcId="{8420B811-68DE-44F4-8CBB-B0DED5845C11}" destId="{8858BF07-2FE5-4988-A6CA-09605EEA67CD}" srcOrd="1" destOrd="0" presId="urn:microsoft.com/office/officeart/2005/8/layout/hList1"/>
    <dgm:cxn modelId="{2B048110-B52E-4A1E-8B91-D14E65D7B0EF}" type="presParOf" srcId="{8420B811-68DE-44F4-8CBB-B0DED5845C11}" destId="{B95BBDA8-47AE-4E6D-B249-DC64738AC9D9}" srcOrd="2" destOrd="0" presId="urn:microsoft.com/office/officeart/2005/8/layout/hList1"/>
    <dgm:cxn modelId="{54FC5143-180D-4FD2-B263-17044477C477}" type="presParOf" srcId="{B95BBDA8-47AE-4E6D-B249-DC64738AC9D9}" destId="{1F84301B-68F1-4681-9F7B-7B9A8B5F7AFF}" srcOrd="0" destOrd="0" presId="urn:microsoft.com/office/officeart/2005/8/layout/hList1"/>
    <dgm:cxn modelId="{CE7AF98D-5205-497A-A048-0E0206AC2FB4}" type="presParOf" srcId="{B95BBDA8-47AE-4E6D-B249-DC64738AC9D9}" destId="{27784A38-60B0-406A-B0F3-12B7E586EFDE}" srcOrd="1" destOrd="0" presId="urn:microsoft.com/office/officeart/2005/8/layout/hList1"/>
    <dgm:cxn modelId="{62E66A92-DF81-4A73-B318-E6F4A056F493}" type="presParOf" srcId="{8420B811-68DE-44F4-8CBB-B0DED5845C11}" destId="{E21ED8F4-8D16-48B8-B78E-6A9936663694}" srcOrd="3" destOrd="0" presId="urn:microsoft.com/office/officeart/2005/8/layout/hList1"/>
    <dgm:cxn modelId="{5D0E4B78-3184-4EEA-9E5A-7ED5435BEE22}" type="presParOf" srcId="{8420B811-68DE-44F4-8CBB-B0DED5845C11}" destId="{9E454BA2-A300-4B7B-ADFF-3EC3B239439D}" srcOrd="4" destOrd="0" presId="urn:microsoft.com/office/officeart/2005/8/layout/hList1"/>
    <dgm:cxn modelId="{EC0C0574-57B9-4E9C-9ABB-A301B348C43C}" type="presParOf" srcId="{9E454BA2-A300-4B7B-ADFF-3EC3B239439D}" destId="{E2CEF1FC-D9CC-4A31-A14E-2CB7A8C8AB00}" srcOrd="0" destOrd="0" presId="urn:microsoft.com/office/officeart/2005/8/layout/hList1"/>
    <dgm:cxn modelId="{29036BCD-696C-4DE0-BD5C-47AC3DBDA917}" type="presParOf" srcId="{9E454BA2-A300-4B7B-ADFF-3EC3B239439D}" destId="{7C22D370-6BFD-4DA5-8A5B-09F2632B80B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0372EB-D280-4A15-B9BD-9F85B4F02F6C}">
      <dsp:nvSpPr>
        <dsp:cNvPr id="0" name=""/>
        <dsp:cNvSpPr/>
      </dsp:nvSpPr>
      <dsp:spPr>
        <a:xfrm>
          <a:off x="3993137" y="1881117"/>
          <a:ext cx="885393" cy="885393"/>
        </a:xfrm>
        <a:prstGeom prst="ellipse">
          <a:avLst/>
        </a:prstGeom>
        <a:solidFill>
          <a:srgbClr val="2164A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HSRC</a:t>
          </a:r>
          <a:endParaRPr lang="en-ZA" sz="1200" b="1" kern="1200" dirty="0"/>
        </a:p>
      </dsp:txBody>
      <dsp:txXfrm>
        <a:off x="4122800" y="2010780"/>
        <a:ext cx="626067" cy="626067"/>
      </dsp:txXfrm>
    </dsp:sp>
    <dsp:sp modelId="{D6573962-7710-4FE1-BE6B-F1AD0D8DD6E3}">
      <dsp:nvSpPr>
        <dsp:cNvPr id="0" name=""/>
        <dsp:cNvSpPr/>
      </dsp:nvSpPr>
      <dsp:spPr>
        <a:xfrm rot="16200000">
          <a:off x="3946306" y="1382607"/>
          <a:ext cx="979055" cy="17964"/>
        </a:xfrm>
        <a:custGeom>
          <a:avLst/>
          <a:gdLst/>
          <a:ahLst/>
          <a:cxnLst/>
          <a:rect l="0" t="0" r="0" b="0"/>
          <a:pathLst>
            <a:path>
              <a:moveTo>
                <a:pt x="0" y="8982"/>
              </a:moveTo>
              <a:lnTo>
                <a:pt x="979055" y="8982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4411358" y="1367112"/>
        <a:ext cx="48952" cy="48952"/>
      </dsp:txXfrm>
    </dsp:sp>
    <dsp:sp modelId="{748E4664-DC49-4D44-9788-3AB3DB395259}">
      <dsp:nvSpPr>
        <dsp:cNvPr id="0" name=""/>
        <dsp:cNvSpPr/>
      </dsp:nvSpPr>
      <dsp:spPr>
        <a:xfrm>
          <a:off x="3993137" y="16667"/>
          <a:ext cx="885393" cy="88539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Poverty</a:t>
          </a:r>
          <a:endParaRPr lang="en-ZA" sz="1200" b="1" kern="1200" dirty="0"/>
        </a:p>
      </dsp:txBody>
      <dsp:txXfrm>
        <a:off x="4122800" y="146330"/>
        <a:ext cx="626067" cy="626067"/>
      </dsp:txXfrm>
    </dsp:sp>
    <dsp:sp modelId="{B5A2ED1C-F079-46C2-8AC8-AAE34B53B5EA}">
      <dsp:nvSpPr>
        <dsp:cNvPr id="0" name=""/>
        <dsp:cNvSpPr/>
      </dsp:nvSpPr>
      <dsp:spPr>
        <a:xfrm rot="18360000">
          <a:off x="4494254" y="1560646"/>
          <a:ext cx="979055" cy="17964"/>
        </a:xfrm>
        <a:custGeom>
          <a:avLst/>
          <a:gdLst/>
          <a:ahLst/>
          <a:cxnLst/>
          <a:rect l="0" t="0" r="0" b="0"/>
          <a:pathLst>
            <a:path>
              <a:moveTo>
                <a:pt x="0" y="8982"/>
              </a:moveTo>
              <a:lnTo>
                <a:pt x="979055" y="8982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4959306" y="1545151"/>
        <a:ext cx="48952" cy="48952"/>
      </dsp:txXfrm>
    </dsp:sp>
    <dsp:sp modelId="{8FC4C0CE-84BD-47D0-BA80-0CEF210F51DD}">
      <dsp:nvSpPr>
        <dsp:cNvPr id="0" name=""/>
        <dsp:cNvSpPr/>
      </dsp:nvSpPr>
      <dsp:spPr>
        <a:xfrm>
          <a:off x="5089033" y="372745"/>
          <a:ext cx="885393" cy="88539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Education</a:t>
          </a:r>
          <a:endParaRPr lang="en-ZA" sz="1200" b="1" kern="1200" dirty="0"/>
        </a:p>
      </dsp:txBody>
      <dsp:txXfrm>
        <a:off x="5218696" y="502408"/>
        <a:ext cx="626067" cy="626067"/>
      </dsp:txXfrm>
    </dsp:sp>
    <dsp:sp modelId="{4CA7FBF2-8A79-4AEC-A66F-9B4895EC7FC7}">
      <dsp:nvSpPr>
        <dsp:cNvPr id="0" name=""/>
        <dsp:cNvSpPr/>
      </dsp:nvSpPr>
      <dsp:spPr>
        <a:xfrm rot="20520000">
          <a:off x="4832904" y="2026758"/>
          <a:ext cx="979055" cy="17964"/>
        </a:xfrm>
        <a:custGeom>
          <a:avLst/>
          <a:gdLst/>
          <a:ahLst/>
          <a:cxnLst/>
          <a:rect l="0" t="0" r="0" b="0"/>
          <a:pathLst>
            <a:path>
              <a:moveTo>
                <a:pt x="0" y="8982"/>
              </a:moveTo>
              <a:lnTo>
                <a:pt x="979055" y="8982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5297956" y="2011264"/>
        <a:ext cx="48952" cy="48952"/>
      </dsp:txXfrm>
    </dsp:sp>
    <dsp:sp modelId="{0FF2A670-8844-4472-A248-F6B9D7AB7686}">
      <dsp:nvSpPr>
        <dsp:cNvPr id="0" name=""/>
        <dsp:cNvSpPr/>
      </dsp:nvSpPr>
      <dsp:spPr>
        <a:xfrm>
          <a:off x="5766334" y="1304970"/>
          <a:ext cx="885393" cy="88539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Skills </a:t>
          </a:r>
          <a:endParaRPr lang="en-ZA" sz="1200" b="1" kern="1200" dirty="0"/>
        </a:p>
      </dsp:txBody>
      <dsp:txXfrm>
        <a:off x="5895997" y="1434633"/>
        <a:ext cx="626067" cy="626067"/>
      </dsp:txXfrm>
    </dsp:sp>
    <dsp:sp modelId="{5AAD75AB-7526-408B-B832-E8752F56AC16}">
      <dsp:nvSpPr>
        <dsp:cNvPr id="0" name=""/>
        <dsp:cNvSpPr/>
      </dsp:nvSpPr>
      <dsp:spPr>
        <a:xfrm rot="1080000">
          <a:off x="4832904" y="2602905"/>
          <a:ext cx="979055" cy="17964"/>
        </a:xfrm>
        <a:custGeom>
          <a:avLst/>
          <a:gdLst/>
          <a:ahLst/>
          <a:cxnLst/>
          <a:rect l="0" t="0" r="0" b="0"/>
          <a:pathLst>
            <a:path>
              <a:moveTo>
                <a:pt x="0" y="8982"/>
              </a:moveTo>
              <a:lnTo>
                <a:pt x="979055" y="8982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5297956" y="2587410"/>
        <a:ext cx="48952" cy="48952"/>
      </dsp:txXfrm>
    </dsp:sp>
    <dsp:sp modelId="{4B0FCAC9-0A86-4455-BFAD-FA5ACD9F4E4A}">
      <dsp:nvSpPr>
        <dsp:cNvPr id="0" name=""/>
        <dsp:cNvSpPr/>
      </dsp:nvSpPr>
      <dsp:spPr>
        <a:xfrm>
          <a:off x="5766334" y="2457263"/>
          <a:ext cx="885393" cy="88539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Service Delivery</a:t>
          </a:r>
          <a:endParaRPr lang="en-ZA" sz="1200" b="1" kern="1200" dirty="0"/>
        </a:p>
      </dsp:txBody>
      <dsp:txXfrm>
        <a:off x="5895997" y="2586926"/>
        <a:ext cx="626067" cy="626067"/>
      </dsp:txXfrm>
    </dsp:sp>
    <dsp:sp modelId="{56D33C68-A72B-4C59-AC31-64EDDAAF5F6F}">
      <dsp:nvSpPr>
        <dsp:cNvPr id="0" name=""/>
        <dsp:cNvSpPr/>
      </dsp:nvSpPr>
      <dsp:spPr>
        <a:xfrm rot="3395045">
          <a:off x="4487773" y="3040789"/>
          <a:ext cx="854063" cy="17964"/>
        </a:xfrm>
        <a:custGeom>
          <a:avLst/>
          <a:gdLst/>
          <a:ahLst/>
          <a:cxnLst/>
          <a:rect l="0" t="0" r="0" b="0"/>
          <a:pathLst>
            <a:path>
              <a:moveTo>
                <a:pt x="0" y="8982"/>
              </a:moveTo>
              <a:lnTo>
                <a:pt x="854063" y="8982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4893453" y="3028420"/>
        <a:ext cx="42703" cy="42703"/>
      </dsp:txXfrm>
    </dsp:sp>
    <dsp:sp modelId="{7E458AF3-7631-4AE7-9F57-6A9B01B00CB6}">
      <dsp:nvSpPr>
        <dsp:cNvPr id="0" name=""/>
        <dsp:cNvSpPr/>
      </dsp:nvSpPr>
      <dsp:spPr>
        <a:xfrm>
          <a:off x="4951078" y="3333032"/>
          <a:ext cx="885393" cy="88539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Crime</a:t>
          </a:r>
          <a:endParaRPr lang="en-ZA" sz="1200" b="1" kern="1200" dirty="0"/>
        </a:p>
      </dsp:txBody>
      <dsp:txXfrm>
        <a:off x="5080741" y="3462695"/>
        <a:ext cx="626067" cy="626067"/>
      </dsp:txXfrm>
    </dsp:sp>
    <dsp:sp modelId="{D3B6B455-F7A0-4906-B09F-94C3302E56F8}">
      <dsp:nvSpPr>
        <dsp:cNvPr id="0" name=""/>
        <dsp:cNvSpPr/>
      </dsp:nvSpPr>
      <dsp:spPr>
        <a:xfrm rot="5400000">
          <a:off x="3946306" y="3247056"/>
          <a:ext cx="979055" cy="17964"/>
        </a:xfrm>
        <a:custGeom>
          <a:avLst/>
          <a:gdLst/>
          <a:ahLst/>
          <a:cxnLst/>
          <a:rect l="0" t="0" r="0" b="0"/>
          <a:pathLst>
            <a:path>
              <a:moveTo>
                <a:pt x="0" y="8982"/>
              </a:moveTo>
              <a:lnTo>
                <a:pt x="979055" y="8982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4411358" y="3231562"/>
        <a:ext cx="48952" cy="48952"/>
      </dsp:txXfrm>
    </dsp:sp>
    <dsp:sp modelId="{CA2F30A0-6A9E-482B-B167-3A0CBA96F5C5}">
      <dsp:nvSpPr>
        <dsp:cNvPr id="0" name=""/>
        <dsp:cNvSpPr/>
      </dsp:nvSpPr>
      <dsp:spPr>
        <a:xfrm>
          <a:off x="3993137" y="3745566"/>
          <a:ext cx="885393" cy="88539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Youth and families</a:t>
          </a:r>
          <a:endParaRPr lang="en-ZA" sz="1200" b="1" kern="1200" dirty="0"/>
        </a:p>
      </dsp:txBody>
      <dsp:txXfrm>
        <a:off x="4122800" y="3875229"/>
        <a:ext cx="626067" cy="626067"/>
      </dsp:txXfrm>
    </dsp:sp>
    <dsp:sp modelId="{FC626738-60C9-408B-A872-A9533BFD5C5A}">
      <dsp:nvSpPr>
        <dsp:cNvPr id="0" name=""/>
        <dsp:cNvSpPr/>
      </dsp:nvSpPr>
      <dsp:spPr>
        <a:xfrm rot="7560000">
          <a:off x="3398358" y="3069017"/>
          <a:ext cx="979055" cy="17964"/>
        </a:xfrm>
        <a:custGeom>
          <a:avLst/>
          <a:gdLst/>
          <a:ahLst/>
          <a:cxnLst/>
          <a:rect l="0" t="0" r="0" b="0"/>
          <a:pathLst>
            <a:path>
              <a:moveTo>
                <a:pt x="0" y="8982"/>
              </a:moveTo>
              <a:lnTo>
                <a:pt x="979055" y="8982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 rot="10800000">
        <a:off x="3863410" y="3053523"/>
        <a:ext cx="48952" cy="48952"/>
      </dsp:txXfrm>
    </dsp:sp>
    <dsp:sp modelId="{160B3661-679A-469C-B8F1-90930341FDC1}">
      <dsp:nvSpPr>
        <dsp:cNvPr id="0" name=""/>
        <dsp:cNvSpPr/>
      </dsp:nvSpPr>
      <dsp:spPr>
        <a:xfrm>
          <a:off x="2897241" y="3389488"/>
          <a:ext cx="885393" cy="88539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Health</a:t>
          </a:r>
          <a:endParaRPr lang="en-ZA" sz="1200" b="1" kern="1200" dirty="0"/>
        </a:p>
      </dsp:txBody>
      <dsp:txXfrm>
        <a:off x="3026904" y="3519151"/>
        <a:ext cx="626067" cy="626067"/>
      </dsp:txXfrm>
    </dsp:sp>
    <dsp:sp modelId="{6C19A91F-95FC-4D03-8C66-4451420EBC18}">
      <dsp:nvSpPr>
        <dsp:cNvPr id="0" name=""/>
        <dsp:cNvSpPr/>
      </dsp:nvSpPr>
      <dsp:spPr>
        <a:xfrm rot="9720000">
          <a:off x="3059708" y="2602905"/>
          <a:ext cx="979055" cy="17964"/>
        </a:xfrm>
        <a:custGeom>
          <a:avLst/>
          <a:gdLst/>
          <a:ahLst/>
          <a:cxnLst/>
          <a:rect l="0" t="0" r="0" b="0"/>
          <a:pathLst>
            <a:path>
              <a:moveTo>
                <a:pt x="0" y="8982"/>
              </a:moveTo>
              <a:lnTo>
                <a:pt x="979055" y="8982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 rot="10800000">
        <a:off x="3524759" y="2587410"/>
        <a:ext cx="48952" cy="48952"/>
      </dsp:txXfrm>
    </dsp:sp>
    <dsp:sp modelId="{16FBDCF3-1ECB-442B-BC72-351B4490F74D}">
      <dsp:nvSpPr>
        <dsp:cNvPr id="0" name=""/>
        <dsp:cNvSpPr/>
      </dsp:nvSpPr>
      <dsp:spPr>
        <a:xfrm>
          <a:off x="2219940" y="2457263"/>
          <a:ext cx="885393" cy="88539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HIV/AIDS and STI</a:t>
          </a:r>
          <a:endParaRPr lang="en-ZA" sz="1200" b="1" kern="1200" dirty="0"/>
        </a:p>
      </dsp:txBody>
      <dsp:txXfrm>
        <a:off x="2349603" y="2586926"/>
        <a:ext cx="626067" cy="626067"/>
      </dsp:txXfrm>
    </dsp:sp>
    <dsp:sp modelId="{957D9451-B49C-4E05-BBBB-D64B530ED24D}">
      <dsp:nvSpPr>
        <dsp:cNvPr id="0" name=""/>
        <dsp:cNvSpPr/>
      </dsp:nvSpPr>
      <dsp:spPr>
        <a:xfrm rot="11880000">
          <a:off x="3059708" y="2026758"/>
          <a:ext cx="979055" cy="17964"/>
        </a:xfrm>
        <a:custGeom>
          <a:avLst/>
          <a:gdLst/>
          <a:ahLst/>
          <a:cxnLst/>
          <a:rect l="0" t="0" r="0" b="0"/>
          <a:pathLst>
            <a:path>
              <a:moveTo>
                <a:pt x="0" y="8982"/>
              </a:moveTo>
              <a:lnTo>
                <a:pt x="979055" y="8982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 rot="10800000">
        <a:off x="3524759" y="2011264"/>
        <a:ext cx="48952" cy="48952"/>
      </dsp:txXfrm>
    </dsp:sp>
    <dsp:sp modelId="{A1493F85-3F55-4B11-AE82-DC158FD3ACED}">
      <dsp:nvSpPr>
        <dsp:cNvPr id="0" name=""/>
        <dsp:cNvSpPr/>
      </dsp:nvSpPr>
      <dsp:spPr>
        <a:xfrm>
          <a:off x="2219940" y="1304970"/>
          <a:ext cx="885393" cy="88539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Nutrition and food security</a:t>
          </a:r>
          <a:endParaRPr lang="en-ZA" sz="1000" b="1" kern="1200" dirty="0"/>
        </a:p>
      </dsp:txBody>
      <dsp:txXfrm>
        <a:off x="2349603" y="1434633"/>
        <a:ext cx="626067" cy="626067"/>
      </dsp:txXfrm>
    </dsp:sp>
    <dsp:sp modelId="{D5AD9B20-A3F9-474B-80F4-0EA7483A1C32}">
      <dsp:nvSpPr>
        <dsp:cNvPr id="0" name=""/>
        <dsp:cNvSpPr/>
      </dsp:nvSpPr>
      <dsp:spPr>
        <a:xfrm rot="14040000">
          <a:off x="3398358" y="1560646"/>
          <a:ext cx="979055" cy="17964"/>
        </a:xfrm>
        <a:custGeom>
          <a:avLst/>
          <a:gdLst/>
          <a:ahLst/>
          <a:cxnLst/>
          <a:rect l="0" t="0" r="0" b="0"/>
          <a:pathLst>
            <a:path>
              <a:moveTo>
                <a:pt x="0" y="8982"/>
              </a:moveTo>
              <a:lnTo>
                <a:pt x="979055" y="8982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 rot="10800000">
        <a:off x="3863410" y="1545151"/>
        <a:ext cx="48952" cy="48952"/>
      </dsp:txXfrm>
    </dsp:sp>
    <dsp:sp modelId="{2E77F9C2-B327-4ADB-B494-3A95A32D6E53}">
      <dsp:nvSpPr>
        <dsp:cNvPr id="0" name=""/>
        <dsp:cNvSpPr/>
      </dsp:nvSpPr>
      <dsp:spPr>
        <a:xfrm>
          <a:off x="2897241" y="372745"/>
          <a:ext cx="885393" cy="88539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Innovation</a:t>
          </a:r>
          <a:endParaRPr lang="en-ZA" sz="1100" b="1" kern="1200" dirty="0"/>
        </a:p>
      </dsp:txBody>
      <dsp:txXfrm>
        <a:off x="3026904" y="502408"/>
        <a:ext cx="626067" cy="6260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7C75C7-1379-46A6-9FEB-77FB340C9C70}">
      <dsp:nvSpPr>
        <dsp:cNvPr id="0" name=""/>
        <dsp:cNvSpPr/>
      </dsp:nvSpPr>
      <dsp:spPr>
        <a:xfrm>
          <a:off x="1663" y="0"/>
          <a:ext cx="2587902" cy="4487007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Variety of Content</a:t>
          </a:r>
          <a:endParaRPr lang="en-ZA" sz="2500" kern="1200" dirty="0"/>
        </a:p>
      </dsp:txBody>
      <dsp:txXfrm>
        <a:off x="1663" y="1794802"/>
        <a:ext cx="2587902" cy="1794802"/>
      </dsp:txXfrm>
    </dsp:sp>
    <dsp:sp modelId="{ABD80046-581A-4783-AB4B-060CA39B30A2}">
      <dsp:nvSpPr>
        <dsp:cNvPr id="0" name=""/>
        <dsp:cNvSpPr/>
      </dsp:nvSpPr>
      <dsp:spPr>
        <a:xfrm>
          <a:off x="548528" y="269220"/>
          <a:ext cx="1494173" cy="149417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FB2102-7744-475D-BD19-FE32AB84AE33}">
      <dsp:nvSpPr>
        <dsp:cNvPr id="0" name=""/>
        <dsp:cNvSpPr/>
      </dsp:nvSpPr>
      <dsp:spPr>
        <a:xfrm>
          <a:off x="2667203" y="0"/>
          <a:ext cx="2587902" cy="4487007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Quantitative and qualitative data</a:t>
          </a:r>
          <a:endParaRPr lang="en-ZA" sz="2500" kern="1200" dirty="0"/>
        </a:p>
      </dsp:txBody>
      <dsp:txXfrm>
        <a:off x="2667203" y="1794802"/>
        <a:ext cx="2587902" cy="1794802"/>
      </dsp:txXfrm>
    </dsp:sp>
    <dsp:sp modelId="{3537004F-6975-4E85-AE09-979BAED41D0A}">
      <dsp:nvSpPr>
        <dsp:cNvPr id="0" name=""/>
        <dsp:cNvSpPr/>
      </dsp:nvSpPr>
      <dsp:spPr>
        <a:xfrm>
          <a:off x="3214067" y="269220"/>
          <a:ext cx="1494173" cy="149417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1D9D43-7626-427A-9915-3EBECB087DD2}">
      <dsp:nvSpPr>
        <dsp:cNvPr id="0" name=""/>
        <dsp:cNvSpPr/>
      </dsp:nvSpPr>
      <dsp:spPr>
        <a:xfrm>
          <a:off x="5332742" y="0"/>
          <a:ext cx="2587902" cy="4487007"/>
        </a:xfrm>
        <a:prstGeom prst="roundRect">
          <a:avLst>
            <a:gd name="adj" fmla="val 10000"/>
          </a:avLst>
        </a:prstGeom>
        <a:solidFill>
          <a:schemeClr val="tx1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Owned by HSRC or external organisations</a:t>
          </a:r>
          <a:endParaRPr lang="en-ZA" sz="2500" kern="1200" dirty="0"/>
        </a:p>
      </dsp:txBody>
      <dsp:txXfrm>
        <a:off x="5332742" y="1794802"/>
        <a:ext cx="2587902" cy="1794802"/>
      </dsp:txXfrm>
    </dsp:sp>
    <dsp:sp modelId="{53D0CD78-258B-43BE-90ED-C9177B026470}">
      <dsp:nvSpPr>
        <dsp:cNvPr id="0" name=""/>
        <dsp:cNvSpPr/>
      </dsp:nvSpPr>
      <dsp:spPr>
        <a:xfrm>
          <a:off x="5879607" y="269220"/>
          <a:ext cx="1494173" cy="149417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05CDDB-5F93-43C3-828B-E77ADACBF160}">
      <dsp:nvSpPr>
        <dsp:cNvPr id="0" name=""/>
        <dsp:cNvSpPr/>
      </dsp:nvSpPr>
      <dsp:spPr>
        <a:xfrm>
          <a:off x="321119" y="3559685"/>
          <a:ext cx="7280069" cy="732892"/>
        </a:xfrm>
        <a:prstGeom prst="leftRightArrow">
          <a:avLst/>
        </a:prstGeom>
        <a:solidFill>
          <a:schemeClr val="bg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04E208-368A-48C7-8507-761C3B20712A}">
      <dsp:nvSpPr>
        <dsp:cNvPr id="0" name=""/>
        <dsp:cNvSpPr/>
      </dsp:nvSpPr>
      <dsp:spPr>
        <a:xfrm>
          <a:off x="-4981993" y="-764153"/>
          <a:ext cx="5939661" cy="5939661"/>
        </a:xfrm>
        <a:prstGeom prst="blockArc">
          <a:avLst>
            <a:gd name="adj1" fmla="val 18900000"/>
            <a:gd name="adj2" fmla="val 2700000"/>
            <a:gd name="adj3" fmla="val 315"/>
          </a:avLst>
        </a:prstGeom>
        <a:noFill/>
        <a:ln w="19050" cap="flat" cmpd="sng" algn="ctr">
          <a:solidFill>
            <a:sysClr val="windowText" lastClr="000000">
              <a:lumMod val="85000"/>
              <a:lumOff val="1500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0B54F5-065A-408A-BF95-C97BCFA37FA9}">
      <dsp:nvSpPr>
        <dsp:cNvPr id="0" name=""/>
        <dsp:cNvSpPr/>
      </dsp:nvSpPr>
      <dsp:spPr>
        <a:xfrm>
          <a:off x="360651" y="155248"/>
          <a:ext cx="7231719" cy="618533"/>
        </a:xfrm>
        <a:prstGeom prst="rect">
          <a:avLst/>
        </a:prstGeom>
        <a:solidFill>
          <a:srgbClr val="9B9B9C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63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E2841"/>
            </a:buClr>
            <a:buNone/>
          </a:pPr>
          <a:r>
            <a:rPr lang="en-ZA" altLang="en-US" sz="1800" b="1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South African National HIV, Behaviour and Health Survey (SABSSM)</a:t>
          </a:r>
          <a:endParaRPr lang="en-ZA" sz="1800" b="1" kern="12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360651" y="155248"/>
        <a:ext cx="7231719" cy="618533"/>
      </dsp:txXfrm>
    </dsp:sp>
    <dsp:sp modelId="{DD1092E5-672E-48D2-A5E9-6272029BBB34}">
      <dsp:nvSpPr>
        <dsp:cNvPr id="0" name=""/>
        <dsp:cNvSpPr/>
      </dsp:nvSpPr>
      <dsp:spPr>
        <a:xfrm>
          <a:off x="70384" y="174248"/>
          <a:ext cx="580534" cy="580534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19050" cap="flat" cmpd="sng" algn="ctr">
          <a:solidFill>
            <a:srgbClr val="9B9B9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FD796A-27F1-4CFE-854F-803F11679D3D}">
      <dsp:nvSpPr>
        <dsp:cNvPr id="0" name=""/>
        <dsp:cNvSpPr/>
      </dsp:nvSpPr>
      <dsp:spPr>
        <a:xfrm>
          <a:off x="742674" y="928854"/>
          <a:ext cx="6849695" cy="464427"/>
        </a:xfrm>
        <a:prstGeom prst="rect">
          <a:avLst/>
        </a:prstGeom>
        <a:solidFill>
          <a:srgbClr val="9B9B9C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63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E2841"/>
            </a:buClr>
            <a:buNone/>
          </a:pPr>
          <a:r>
            <a:rPr lang="en-ZA" altLang="en-US" sz="1800" b="1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South African Social </a:t>
          </a:r>
          <a:r>
            <a:rPr lang="en-ZA" altLang="en-US" sz="18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Attitudes</a:t>
          </a:r>
          <a:r>
            <a:rPr lang="en-ZA" altLang="en-US" sz="1800" b="1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 Survey (SASAS)</a:t>
          </a:r>
          <a:endParaRPr lang="en-ZA" sz="1800" b="1" kern="12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742674" y="928854"/>
        <a:ext cx="6849695" cy="464427"/>
      </dsp:txXfrm>
    </dsp:sp>
    <dsp:sp modelId="{2CCBC01C-8F2A-4649-8CBC-24C4A901FD29}">
      <dsp:nvSpPr>
        <dsp:cNvPr id="0" name=""/>
        <dsp:cNvSpPr/>
      </dsp:nvSpPr>
      <dsp:spPr>
        <a:xfrm>
          <a:off x="452407" y="870801"/>
          <a:ext cx="580534" cy="580534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 t="-4000" b="-4000"/>
          </a:stretch>
        </a:blipFill>
        <a:ln w="19050" cap="flat" cmpd="sng" algn="ctr">
          <a:solidFill>
            <a:srgbClr val="9B9B9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BFCDC8-0A8B-4CD6-A862-44BDB30F5EFB}">
      <dsp:nvSpPr>
        <dsp:cNvPr id="0" name=""/>
        <dsp:cNvSpPr/>
      </dsp:nvSpPr>
      <dsp:spPr>
        <a:xfrm>
          <a:off x="917364" y="1625407"/>
          <a:ext cx="6675006" cy="464427"/>
        </a:xfrm>
        <a:prstGeom prst="rect">
          <a:avLst/>
        </a:prstGeom>
        <a:solidFill>
          <a:srgbClr val="9B9B9C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63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E2841"/>
            </a:buClr>
            <a:buNone/>
          </a:pPr>
          <a:r>
            <a:rPr lang="en-ZA" altLang="en-US" sz="1800" b="1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Study on global AGEing and adult health (SAGE)</a:t>
          </a:r>
          <a:endParaRPr lang="en-ZA" sz="1800" b="1" kern="12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917364" y="1625407"/>
        <a:ext cx="6675006" cy="464427"/>
      </dsp:txXfrm>
    </dsp:sp>
    <dsp:sp modelId="{78E105E4-DA01-4266-ABCF-15E940265FAD}">
      <dsp:nvSpPr>
        <dsp:cNvPr id="0" name=""/>
        <dsp:cNvSpPr/>
      </dsp:nvSpPr>
      <dsp:spPr>
        <a:xfrm>
          <a:off x="665963" y="1639491"/>
          <a:ext cx="502800" cy="436259"/>
        </a:xfrm>
        <a:prstGeom prst="ellipse">
          <a:avLst/>
        </a:prstGeom>
        <a:blipFill rotWithShape="0">
          <a:blip xmlns:r="http://schemas.openxmlformats.org/officeDocument/2006/relationships" r:embed="rId3"/>
          <a:srcRect/>
          <a:stretch>
            <a:fillRect l="-19000" r="-19000"/>
          </a:stretch>
        </a:blipFill>
        <a:ln w="19050" cap="flat" cmpd="sng" algn="ctr">
          <a:solidFill>
            <a:srgbClr val="9B9B9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A79EAB-F4AE-405B-AD9F-104FEF80DC63}">
      <dsp:nvSpPr>
        <dsp:cNvPr id="0" name=""/>
        <dsp:cNvSpPr/>
      </dsp:nvSpPr>
      <dsp:spPr>
        <a:xfrm>
          <a:off x="917364" y="2321519"/>
          <a:ext cx="6675006" cy="464427"/>
        </a:xfrm>
        <a:prstGeom prst="rect">
          <a:avLst/>
        </a:prstGeom>
        <a:solidFill>
          <a:srgbClr val="9B9B9C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63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44546A"/>
            </a:buClr>
            <a:buNone/>
          </a:pPr>
          <a:r>
            <a:rPr lang="en-US" altLang="en-US" sz="18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National R</a:t>
          </a:r>
          <a:r>
            <a:rPr lang="en-ZA" altLang="en-US" sz="18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esearch and Experimental Development Survey (R&amp;D)</a:t>
          </a:r>
          <a:endParaRPr lang="en-ZA" sz="1800" b="1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917364" y="2321519"/>
        <a:ext cx="6675006" cy="464427"/>
      </dsp:txXfrm>
    </dsp:sp>
    <dsp:sp modelId="{BFD30466-00EC-4ECF-A690-BAFE35544AAA}">
      <dsp:nvSpPr>
        <dsp:cNvPr id="0" name=""/>
        <dsp:cNvSpPr/>
      </dsp:nvSpPr>
      <dsp:spPr>
        <a:xfrm>
          <a:off x="627097" y="2263466"/>
          <a:ext cx="580534" cy="580534"/>
        </a:xfrm>
        <a:prstGeom prst="ellipse">
          <a:avLst/>
        </a:prstGeom>
        <a:blipFill rotWithShape="0">
          <a:blip xmlns:r="http://schemas.openxmlformats.org/officeDocument/2006/relationships" r:embed="rId4"/>
          <a:srcRect/>
          <a:stretch>
            <a:fillRect/>
          </a:stretch>
        </a:blipFill>
        <a:ln w="19050" cap="flat" cmpd="sng" algn="ctr">
          <a:solidFill>
            <a:srgbClr val="9B9B9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2E317A-5841-497F-B125-900C33999C49}">
      <dsp:nvSpPr>
        <dsp:cNvPr id="0" name=""/>
        <dsp:cNvSpPr/>
      </dsp:nvSpPr>
      <dsp:spPr>
        <a:xfrm>
          <a:off x="742674" y="3018072"/>
          <a:ext cx="6849695" cy="464427"/>
        </a:xfrm>
        <a:prstGeom prst="rect">
          <a:avLst/>
        </a:prstGeom>
        <a:solidFill>
          <a:srgbClr val="9B9B9C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639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E2841"/>
            </a:buClr>
            <a:buNone/>
          </a:pPr>
          <a:r>
            <a:rPr lang="en-ZA" altLang="en-US" sz="1700" b="1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Trends in International Mathematics and Science Study (TIMSS)</a:t>
          </a:r>
        </a:p>
      </dsp:txBody>
      <dsp:txXfrm>
        <a:off x="742674" y="3018072"/>
        <a:ext cx="6849695" cy="464427"/>
      </dsp:txXfrm>
    </dsp:sp>
    <dsp:sp modelId="{A08C31B6-6959-4C8A-ABFD-7158B2FBD5E5}">
      <dsp:nvSpPr>
        <dsp:cNvPr id="0" name=""/>
        <dsp:cNvSpPr/>
      </dsp:nvSpPr>
      <dsp:spPr>
        <a:xfrm>
          <a:off x="452407" y="2960019"/>
          <a:ext cx="580534" cy="580534"/>
        </a:xfrm>
        <a:prstGeom prst="ellipse">
          <a:avLst/>
        </a:prstGeom>
        <a:blipFill rotWithShape="0">
          <a:blip xmlns:r="http://schemas.openxmlformats.org/officeDocument/2006/relationships" r:embed="rId5"/>
          <a:srcRect/>
          <a:stretch>
            <a:fillRect/>
          </a:stretch>
        </a:blipFill>
        <a:ln w="19050" cap="flat" cmpd="sng" algn="ctr">
          <a:solidFill>
            <a:srgbClr val="9B9B9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F35840-BAC4-4E84-8B89-BF8DAFF98689}">
      <dsp:nvSpPr>
        <dsp:cNvPr id="0" name=""/>
        <dsp:cNvSpPr/>
      </dsp:nvSpPr>
      <dsp:spPr>
        <a:xfrm>
          <a:off x="360651" y="3653822"/>
          <a:ext cx="7231719" cy="586033"/>
        </a:xfrm>
        <a:prstGeom prst="rect">
          <a:avLst/>
        </a:prstGeom>
        <a:solidFill>
          <a:srgbClr val="9B9B9C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63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E2841"/>
            </a:buClr>
            <a:buNone/>
          </a:pPr>
          <a:r>
            <a:rPr lang="en-ZA" altLang="en-US" sz="1800" b="1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South African National Health and Nutrition Examination Survey (SANHANES)</a:t>
          </a:r>
        </a:p>
      </dsp:txBody>
      <dsp:txXfrm>
        <a:off x="360651" y="3653822"/>
        <a:ext cx="7231719" cy="586033"/>
      </dsp:txXfrm>
    </dsp:sp>
    <dsp:sp modelId="{44ECE411-2D2F-40A2-B06E-2C8337D40A6D}">
      <dsp:nvSpPr>
        <dsp:cNvPr id="0" name=""/>
        <dsp:cNvSpPr/>
      </dsp:nvSpPr>
      <dsp:spPr>
        <a:xfrm>
          <a:off x="55339" y="3733336"/>
          <a:ext cx="610623" cy="427006"/>
        </a:xfrm>
        <a:prstGeom prst="ellipse">
          <a:avLst/>
        </a:prstGeom>
        <a:blipFill rotWithShape="0">
          <a:blip xmlns:r="http://schemas.openxmlformats.org/officeDocument/2006/relationships" r:embed="rId6"/>
          <a:srcRect/>
          <a:stretch>
            <a:fillRect l="-3000" r="-3000"/>
          </a:stretch>
        </a:blipFill>
        <a:ln w="19050" cap="flat" cmpd="sng" algn="ctr">
          <a:solidFill>
            <a:srgbClr val="9B9B9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EE24B3-8EC9-45CE-A6F3-91867E6FB1CF}">
      <dsp:nvSpPr>
        <dsp:cNvPr id="0" name=""/>
        <dsp:cNvSpPr/>
      </dsp:nvSpPr>
      <dsp:spPr>
        <a:xfrm>
          <a:off x="2343" y="6258"/>
          <a:ext cx="2285378" cy="604800"/>
        </a:xfrm>
        <a:prstGeom prst="rect">
          <a:avLst/>
        </a:prstGeom>
        <a:solidFill>
          <a:schemeClr val="bg1">
            <a:lumMod val="65000"/>
          </a:schemeClr>
        </a:solidFill>
        <a:ln w="19050" cap="flat" cmpd="sng" algn="ctr">
          <a:solidFill>
            <a:schemeClr val="tx1">
              <a:lumMod val="95000"/>
              <a:lumOff val="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100" b="1" i="0" kern="1200" dirty="0"/>
            <a:t>Data Producers</a:t>
          </a:r>
          <a:endParaRPr lang="en-ZA" sz="2100" b="1" kern="1200" dirty="0"/>
        </a:p>
      </dsp:txBody>
      <dsp:txXfrm>
        <a:off x="2343" y="6258"/>
        <a:ext cx="2285378" cy="604800"/>
      </dsp:txXfrm>
    </dsp:sp>
    <dsp:sp modelId="{3005C68B-224A-4DF7-BBF3-9080C5087A82}">
      <dsp:nvSpPr>
        <dsp:cNvPr id="0" name=""/>
        <dsp:cNvSpPr/>
      </dsp:nvSpPr>
      <dsp:spPr>
        <a:xfrm>
          <a:off x="2343" y="611058"/>
          <a:ext cx="2285378" cy="2190510"/>
        </a:xfrm>
        <a:prstGeom prst="rect">
          <a:avLst/>
        </a:prstGeom>
        <a:solidFill>
          <a:srgbClr val="D6D7D9">
            <a:alpha val="90000"/>
          </a:srgb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Attribution and credit</a:t>
          </a:r>
          <a:endParaRPr lang="en-ZA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Creates a bibliographic trail</a:t>
          </a:r>
          <a:endParaRPr lang="en-ZA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Impact</a:t>
          </a:r>
          <a:endParaRPr lang="en-ZA" sz="2100" kern="1200" dirty="0"/>
        </a:p>
      </dsp:txBody>
      <dsp:txXfrm>
        <a:off x="2343" y="611058"/>
        <a:ext cx="2285378" cy="2190510"/>
      </dsp:txXfrm>
    </dsp:sp>
    <dsp:sp modelId="{1F84301B-68F1-4681-9F7B-7B9A8B5F7AFF}">
      <dsp:nvSpPr>
        <dsp:cNvPr id="0" name=""/>
        <dsp:cNvSpPr/>
      </dsp:nvSpPr>
      <dsp:spPr>
        <a:xfrm>
          <a:off x="2607675" y="6258"/>
          <a:ext cx="2285378" cy="604800"/>
        </a:xfrm>
        <a:prstGeom prst="rect">
          <a:avLst/>
        </a:prstGeom>
        <a:solidFill>
          <a:srgbClr val="9B9B9C"/>
        </a:solidFill>
        <a:ln w="19050" cap="flat" cmpd="sng" algn="ctr">
          <a:solidFill>
            <a:schemeClr val="tx1">
              <a:lumMod val="95000"/>
              <a:lumOff val="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Data Users</a:t>
          </a:r>
          <a:endParaRPr lang="en-ZA" sz="2100" b="1" kern="1200" dirty="0"/>
        </a:p>
      </dsp:txBody>
      <dsp:txXfrm>
        <a:off x="2607675" y="6258"/>
        <a:ext cx="2285378" cy="604800"/>
      </dsp:txXfrm>
    </dsp:sp>
    <dsp:sp modelId="{27784A38-60B0-406A-B0F3-12B7E586EFDE}">
      <dsp:nvSpPr>
        <dsp:cNvPr id="0" name=""/>
        <dsp:cNvSpPr/>
      </dsp:nvSpPr>
      <dsp:spPr>
        <a:xfrm>
          <a:off x="2607675" y="611058"/>
          <a:ext cx="2285378" cy="2190510"/>
        </a:xfrm>
        <a:prstGeom prst="rect">
          <a:avLst/>
        </a:prstGeom>
        <a:solidFill>
          <a:srgbClr val="D6D7D9">
            <a:alpha val="90000"/>
          </a:srgb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Finding data sets</a:t>
          </a:r>
          <a:endParaRPr lang="en-ZA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Persistence of data sets</a:t>
          </a:r>
          <a:endParaRPr lang="en-ZA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Reuse  </a:t>
          </a:r>
          <a:endParaRPr lang="en-ZA" sz="2100" kern="1200" dirty="0"/>
        </a:p>
      </dsp:txBody>
      <dsp:txXfrm>
        <a:off x="2607675" y="611058"/>
        <a:ext cx="2285378" cy="2190510"/>
      </dsp:txXfrm>
    </dsp:sp>
    <dsp:sp modelId="{E2CEF1FC-D9CC-4A31-A14E-2CB7A8C8AB00}">
      <dsp:nvSpPr>
        <dsp:cNvPr id="0" name=""/>
        <dsp:cNvSpPr/>
      </dsp:nvSpPr>
      <dsp:spPr>
        <a:xfrm>
          <a:off x="5213007" y="6258"/>
          <a:ext cx="2285378" cy="604800"/>
        </a:xfrm>
        <a:prstGeom prst="rect">
          <a:avLst/>
        </a:prstGeom>
        <a:solidFill>
          <a:srgbClr val="9B9B9C"/>
        </a:solidFill>
        <a:ln w="19050" cap="flat" cmpd="sng" algn="ctr">
          <a:solidFill>
            <a:schemeClr val="tx1">
              <a:lumMod val="95000"/>
              <a:lumOff val="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Everyone</a:t>
          </a:r>
          <a:endParaRPr lang="en-ZA" sz="2100" b="1" kern="1200" dirty="0"/>
        </a:p>
      </dsp:txBody>
      <dsp:txXfrm>
        <a:off x="5213007" y="6258"/>
        <a:ext cx="2285378" cy="604800"/>
      </dsp:txXfrm>
    </dsp:sp>
    <dsp:sp modelId="{7C22D370-6BFD-4DA5-8A5B-09F2632B80B7}">
      <dsp:nvSpPr>
        <dsp:cNvPr id="0" name=""/>
        <dsp:cNvSpPr/>
      </dsp:nvSpPr>
      <dsp:spPr>
        <a:xfrm>
          <a:off x="5213007" y="611058"/>
          <a:ext cx="2285378" cy="2190510"/>
        </a:xfrm>
        <a:prstGeom prst="rect">
          <a:avLst/>
        </a:prstGeom>
        <a:solidFill>
          <a:srgbClr val="D6D7D9">
            <a:alpha val="90000"/>
          </a:srgb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Transparency</a:t>
          </a:r>
          <a:endParaRPr lang="en-ZA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Reproducibility</a:t>
          </a:r>
          <a:endParaRPr lang="en-ZA" sz="2100" kern="1200" dirty="0"/>
        </a:p>
      </dsp:txBody>
      <dsp:txXfrm>
        <a:off x="5213007" y="611058"/>
        <a:ext cx="2285378" cy="21905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B67BF8-C2B0-4A1A-BEA2-68F486F7E460}" type="datetimeFigureOut">
              <a:rPr lang="en-ZA" smtClean="0"/>
              <a:t>2026/07/28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BAD11-CF3B-4757-AE14-E878536CD87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64408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244054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10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325214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11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9356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12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654284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13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098504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14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059919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15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793582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16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086294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17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60429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18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02768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19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66495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518009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20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33314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21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021851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22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264800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23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798549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Here’s my email address and the DataHelp email address, please contact us if you have any questions regarding HSRC research outputs.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24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10200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16816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39453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47072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47686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64083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87113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BAD11-CF3B-4757-AE14-E878536CD878}" type="slidenum">
              <a:rPr lang="en-ZA" smtClean="0"/>
              <a:t>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40398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90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1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1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3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6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1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5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5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1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6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8" name="Picture 7" descr="A black and orange text&#10;&#10;AI-generated content may be incorrect.">
            <a:extLst>
              <a:ext uri="{FF2B5EF4-FFF2-40B4-BE49-F238E27FC236}">
                <a16:creationId xmlns:a16="http://schemas.microsoft.com/office/drawing/2014/main" id="{906E003A-2AB4-CAC8-877F-158222EB2DD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28650" y="6355416"/>
            <a:ext cx="1021323" cy="360466"/>
          </a:xfrm>
          <a:prstGeom prst="rect">
            <a:avLst/>
          </a:prstGeom>
        </p:spPr>
      </p:pic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04CC003E-6D75-4A31-5BCB-9905C0C3935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655156" y="6359660"/>
            <a:ext cx="1021323" cy="356222"/>
          </a:xfrm>
          <a:prstGeom prst="rect">
            <a:avLst/>
          </a:prstGeom>
        </p:spPr>
      </p:pic>
      <p:pic>
        <p:nvPicPr>
          <p:cNvPr id="9" name="Picture 8" descr="A logo for a university&#10;&#10;AI-generated content may be incorrect.">
            <a:extLst>
              <a:ext uri="{FF2B5EF4-FFF2-40B4-BE49-F238E27FC236}">
                <a16:creationId xmlns:a16="http://schemas.microsoft.com/office/drawing/2014/main" id="{EEC2DF82-5497-41D1-F8E7-9FEC037A8D1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681662" y="6220959"/>
            <a:ext cx="637041" cy="6370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23C092-3D36-89BF-7F78-F153EC03F190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 l="7209" t="6357" r="9185" b="12243"/>
          <a:stretch>
            <a:fillRect/>
          </a:stretch>
        </p:blipFill>
        <p:spPr>
          <a:xfrm>
            <a:off x="6323886" y="6217329"/>
            <a:ext cx="591779" cy="576157"/>
          </a:xfrm>
          <a:prstGeom prst="rect">
            <a:avLst/>
          </a:prstGeom>
        </p:spPr>
      </p:pic>
      <p:pic>
        <p:nvPicPr>
          <p:cNvPr id="14" name="Picture 13" descr="A screen shot of a phone&#10;&#10;AI-generated content may be incorrect.">
            <a:extLst>
              <a:ext uri="{FF2B5EF4-FFF2-40B4-BE49-F238E27FC236}">
                <a16:creationId xmlns:a16="http://schemas.microsoft.com/office/drawing/2014/main" id="{7CF43D33-C2A5-F38C-0BF4-009965592E67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920846" y="6217329"/>
            <a:ext cx="423785" cy="57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43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37.png"/><Relationship Id="rId9" Type="http://schemas.microsoft.com/office/2007/relationships/diagramDrawing" Target="../diagrams/drawing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gtshweu@hsrc.ac.za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hyperlink" Target="mailto:datahelp@hsrc.ac.za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fif"/><Relationship Id="rId3" Type="http://schemas.openxmlformats.org/officeDocument/2006/relationships/image" Target="../media/image6.png"/><Relationship Id="rId7" Type="http://schemas.openxmlformats.org/officeDocument/2006/relationships/image" Target="../media/image12.jf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fif"/><Relationship Id="rId5" Type="http://schemas.openxmlformats.org/officeDocument/2006/relationships/image" Target="../media/image10.png"/><Relationship Id="rId4" Type="http://schemas.openxmlformats.org/officeDocument/2006/relationships/image" Target="../media/image9.jfif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f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C46361E-FEFC-F051-B646-99141B0D32EE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AC08D1-E696-C051-CF4F-954DC1979735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918271-1D95-1AD9-0F7B-40939DC15BD7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8F2AFD-CBEC-CEF3-49D6-DC07F4D94075}"/>
              </a:ext>
            </a:extLst>
          </p:cNvPr>
          <p:cNvSpPr txBox="1"/>
          <p:nvPr/>
        </p:nvSpPr>
        <p:spPr>
          <a:xfrm>
            <a:off x="2630383" y="1680359"/>
            <a:ext cx="6513617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D69610"/>
                </a:solidFill>
              </a:rPr>
              <a:t>MODULE 6</a:t>
            </a:r>
          </a:p>
          <a:p>
            <a:pPr algn="ctr"/>
            <a:r>
              <a:rPr lang="en-US" sz="2000" b="1" dirty="0">
                <a:solidFill>
                  <a:srgbClr val="D69610"/>
                </a:solidFill>
              </a:rPr>
              <a:t>Finding a secondary research database for your study -</a:t>
            </a:r>
            <a:br>
              <a:rPr lang="en-US" sz="2000" b="1" dirty="0">
                <a:solidFill>
                  <a:srgbClr val="D69610"/>
                </a:solidFill>
              </a:rPr>
            </a:br>
            <a:r>
              <a:rPr lang="en-US" sz="2000" b="1" dirty="0">
                <a:solidFill>
                  <a:srgbClr val="D69610"/>
                </a:solidFill>
              </a:rPr>
              <a:t>Data that matters!</a:t>
            </a:r>
          </a:p>
          <a:p>
            <a:endParaRPr lang="en-US" b="1" dirty="0">
              <a:solidFill>
                <a:srgbClr val="D69610"/>
              </a:solidFill>
            </a:endParaRPr>
          </a:p>
          <a:p>
            <a:r>
              <a:rPr lang="en-US" sz="3200" dirty="0">
                <a:solidFill>
                  <a:srgbClr val="D69610"/>
                </a:solidFill>
              </a:rPr>
              <a:t>Dr Glenn Tshweu</a:t>
            </a:r>
          </a:p>
          <a:p>
            <a:r>
              <a:rPr lang="en-US" sz="3200" dirty="0">
                <a:solidFill>
                  <a:srgbClr val="D69610"/>
                </a:solidFill>
              </a:rPr>
              <a:t>28 July 2026</a:t>
            </a:r>
          </a:p>
          <a:p>
            <a:r>
              <a:rPr lang="en-US" sz="3200" dirty="0">
                <a:solidFill>
                  <a:srgbClr val="D69610"/>
                </a:solidFill>
              </a:rPr>
              <a:t>11:00 – 13:00</a:t>
            </a:r>
          </a:p>
          <a:p>
            <a:r>
              <a:rPr lang="en-US" sz="3200" dirty="0">
                <a:solidFill>
                  <a:srgbClr val="D69610"/>
                </a:solidFill>
              </a:rPr>
              <a:t>g</a:t>
            </a:r>
            <a:r>
              <a:rPr lang="en-US" sz="3200">
                <a:solidFill>
                  <a:srgbClr val="D69610"/>
                </a:solidFill>
              </a:rPr>
              <a:t>tshweu</a:t>
            </a:r>
            <a:r>
              <a:rPr lang="en-US" sz="3200" dirty="0">
                <a:solidFill>
                  <a:srgbClr val="D69610"/>
                </a:solidFill>
              </a:rPr>
              <a:t>@hsrc.ac.za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034B374-E6A4-31D4-56BF-A5707FD81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DC5F6B-8F8A-C508-BBCD-3C4A1966B351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AC136C-34FA-850C-44FF-2F04F95FA5F5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48783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408775" y="117080"/>
            <a:ext cx="8009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HSRC large scale, repeated surveys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256CCE0-A522-E6C8-8E6C-40B2E4DF98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8420284"/>
              </p:ext>
            </p:extLst>
          </p:nvPr>
        </p:nvGraphicFramePr>
        <p:xfrm>
          <a:off x="748145" y="1315743"/>
          <a:ext cx="7647710" cy="4411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5" y="118571"/>
            <a:ext cx="9351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South African Social Attitudes Survey  (SASAS) - Profile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13FE72E-5396-44F7-EFB3-6464E6B89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441" y="1215264"/>
            <a:ext cx="8203648" cy="4695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buNone/>
              <a:defRPr/>
            </a:pPr>
            <a:r>
              <a:rPr lang="en-ZA" altLang="en-US" dirty="0">
                <a:solidFill>
                  <a:schemeClr val="tx2"/>
                </a:solidFill>
                <a:latin typeface="Arial Narrow" panose="020B0606020202030204" pitchFamily="34" charset="0"/>
                <a:cs typeface="Arial" charset="0"/>
              </a:rPr>
              <a:t>SASAS is intended to provide a unique long-term account of the </a:t>
            </a:r>
            <a:r>
              <a:rPr lang="en-ZA" altLang="en-US" dirty="0">
                <a:solidFill>
                  <a:srgbClr val="C00000"/>
                </a:solidFill>
                <a:latin typeface="Arial Narrow" panose="020B0606020202030204" pitchFamily="34" charset="0"/>
                <a:cs typeface="Arial" charset="0"/>
              </a:rPr>
              <a:t>social fabric </a:t>
            </a:r>
            <a:r>
              <a:rPr lang="en-ZA" altLang="en-US" dirty="0">
                <a:solidFill>
                  <a:schemeClr val="tx2"/>
                </a:solidFill>
                <a:latin typeface="Arial Narrow" panose="020B0606020202030204" pitchFamily="34" charset="0"/>
                <a:cs typeface="Arial" charset="0"/>
              </a:rPr>
              <a:t>of modern South Africa, and of how its changing political and institutional </a:t>
            </a:r>
            <a:r>
              <a:rPr lang="en-ZA" altLang="en-US" dirty="0">
                <a:solidFill>
                  <a:srgbClr val="C00000"/>
                </a:solidFill>
                <a:latin typeface="Arial Narrow" panose="020B0606020202030204" pitchFamily="34" charset="0"/>
                <a:cs typeface="Arial" charset="0"/>
              </a:rPr>
              <a:t>structures</a:t>
            </a:r>
            <a:r>
              <a:rPr lang="en-ZA" altLang="en-US" dirty="0">
                <a:solidFill>
                  <a:schemeClr val="tx2"/>
                </a:solidFill>
                <a:latin typeface="Arial Narrow" panose="020B0606020202030204" pitchFamily="34" charset="0"/>
                <a:cs typeface="Arial" charset="0"/>
              </a:rPr>
              <a:t> interact over time with </a:t>
            </a:r>
            <a:r>
              <a:rPr lang="en-ZA" altLang="en-US" dirty="0">
                <a:solidFill>
                  <a:srgbClr val="C00000"/>
                </a:solidFill>
                <a:latin typeface="Arial Narrow" panose="020B0606020202030204" pitchFamily="34" charset="0"/>
                <a:cs typeface="Arial" charset="0"/>
              </a:rPr>
              <a:t>changing social </a:t>
            </a:r>
          </a:p>
          <a:p>
            <a:pPr marL="0" indent="0" algn="ctr" eaLnBrk="1" hangingPunct="1">
              <a:buNone/>
              <a:defRPr/>
            </a:pPr>
            <a:r>
              <a:rPr lang="en-ZA" altLang="en-US" dirty="0">
                <a:solidFill>
                  <a:srgbClr val="C00000"/>
                </a:solidFill>
                <a:latin typeface="Arial Narrow" panose="020B0606020202030204" pitchFamily="34" charset="0"/>
                <a:cs typeface="Arial" charset="0"/>
              </a:rPr>
              <a:t>attitudes and values</a:t>
            </a:r>
            <a:r>
              <a:rPr lang="en-ZA" altLang="en-US" dirty="0">
                <a:solidFill>
                  <a:schemeClr val="tx2"/>
                </a:solidFill>
                <a:latin typeface="Arial Narrow" panose="020B0606020202030204" pitchFamily="34" charset="0"/>
                <a:cs typeface="Arial" charset="0"/>
              </a:rPr>
              <a:t>.</a:t>
            </a:r>
          </a:p>
          <a:p>
            <a:pPr eaLnBrk="1" hangingPunct="1">
              <a:defRPr/>
            </a:pPr>
            <a:r>
              <a:rPr lang="en-ZA" altLang="en-US" dirty="0">
                <a:latin typeface="Arial Narrow" panose="020B0606020202030204" pitchFamily="34" charset="0"/>
                <a:cs typeface="Arial" charset="0"/>
              </a:rPr>
              <a:t>History</a:t>
            </a:r>
          </a:p>
          <a:p>
            <a:pPr marL="457200" lvl="1" indent="0" eaLnBrk="1" hangingPunct="1">
              <a:buClr>
                <a:schemeClr val="tx2"/>
              </a:buClr>
              <a:buNone/>
              <a:defRPr/>
            </a:pPr>
            <a:r>
              <a:rPr lang="en-ZA" altLang="en-US" dirty="0">
                <a:solidFill>
                  <a:schemeClr val="tx2"/>
                </a:solidFill>
                <a:latin typeface="Arial Narrow" panose="020B0606020202030204" pitchFamily="34" charset="0"/>
                <a:cs typeface="Arial" charset="0"/>
              </a:rPr>
              <a:t>- First in 2003, thereafter repeat surveys annually</a:t>
            </a:r>
          </a:p>
          <a:p>
            <a:pPr marL="285750" lvl="1" eaLnBrk="1" hangingPunct="1">
              <a:buClr>
                <a:schemeClr val="tx2"/>
              </a:buClr>
              <a:defRPr/>
            </a:pPr>
            <a:r>
              <a:rPr lang="en-ZA" altLang="en-US" dirty="0">
                <a:solidFill>
                  <a:schemeClr val="tx2"/>
                </a:solidFill>
                <a:latin typeface="Arial Narrow" panose="020B0606020202030204" pitchFamily="34" charset="0"/>
                <a:cs typeface="Arial" charset="0"/>
              </a:rPr>
              <a:t>Core modules include:</a:t>
            </a:r>
          </a:p>
          <a:p>
            <a:pPr marL="457200" lvl="1" indent="0">
              <a:spcBef>
                <a:spcPct val="20000"/>
              </a:spcBef>
              <a:buClr>
                <a:schemeClr val="tx2"/>
              </a:buClr>
              <a:buNone/>
              <a:defRPr/>
            </a:pPr>
            <a:r>
              <a:rPr lang="en-ZA" altLang="en-US" sz="1800" dirty="0">
                <a:solidFill>
                  <a:schemeClr val="tx2"/>
                </a:solidFill>
                <a:latin typeface="Arial Narrow" panose="020B0606020202030204" pitchFamily="34" charset="0"/>
                <a:cs typeface="Arial" charset="0"/>
              </a:rPr>
              <a:t>- Health and Well-being</a:t>
            </a:r>
          </a:p>
          <a:p>
            <a:pPr marL="457200" lvl="1" indent="0">
              <a:spcBef>
                <a:spcPct val="20000"/>
              </a:spcBef>
              <a:buClr>
                <a:schemeClr val="tx2"/>
              </a:buClr>
              <a:buNone/>
              <a:defRPr/>
            </a:pPr>
            <a:r>
              <a:rPr lang="en-ZA" altLang="en-US" sz="1800" dirty="0">
                <a:solidFill>
                  <a:schemeClr val="tx2"/>
                </a:solidFill>
                <a:latin typeface="Arial Narrow" panose="020B0606020202030204" pitchFamily="34" charset="0"/>
                <a:cs typeface="Arial" charset="0"/>
              </a:rPr>
              <a:t>- Education </a:t>
            </a:r>
          </a:p>
          <a:p>
            <a:pPr marL="457200" lvl="1" indent="0">
              <a:spcBef>
                <a:spcPct val="20000"/>
              </a:spcBef>
              <a:buClr>
                <a:schemeClr val="tx2"/>
              </a:buClr>
              <a:buNone/>
              <a:defRPr/>
            </a:pPr>
            <a:r>
              <a:rPr lang="en-ZA" altLang="en-US" sz="1800" dirty="0">
                <a:solidFill>
                  <a:schemeClr val="tx2"/>
                </a:solidFill>
                <a:latin typeface="Arial Narrow" panose="020B0606020202030204" pitchFamily="34" charset="0"/>
                <a:cs typeface="Arial" charset="0"/>
              </a:rPr>
              <a:t>- Economy and Employment</a:t>
            </a:r>
          </a:p>
          <a:p>
            <a:pPr marL="457200" lvl="1" indent="0">
              <a:spcBef>
                <a:spcPct val="20000"/>
              </a:spcBef>
              <a:buClr>
                <a:schemeClr val="tx2"/>
              </a:buClr>
              <a:buNone/>
              <a:defRPr/>
            </a:pPr>
            <a:r>
              <a:rPr lang="en-ZA" altLang="en-US" sz="1800" dirty="0">
                <a:solidFill>
                  <a:schemeClr val="tx2"/>
                </a:solidFill>
                <a:latin typeface="Arial Narrow" panose="020B0606020202030204" pitchFamily="34" charset="0"/>
                <a:cs typeface="Arial" charset="0"/>
              </a:rPr>
              <a:t>- Social issues</a:t>
            </a:r>
          </a:p>
          <a:p>
            <a:pPr marL="457200" lvl="1" indent="0">
              <a:spcBef>
                <a:spcPct val="20000"/>
              </a:spcBef>
              <a:buClr>
                <a:schemeClr val="tx2"/>
              </a:buClr>
              <a:buNone/>
              <a:defRPr/>
            </a:pPr>
            <a:r>
              <a:rPr lang="en-ZA" altLang="en-US" sz="1800" dirty="0">
                <a:solidFill>
                  <a:schemeClr val="tx2"/>
                </a:solidFill>
                <a:latin typeface="Arial Narrow" panose="020B0606020202030204" pitchFamily="34" charset="0"/>
                <a:cs typeface="Arial" charset="0"/>
              </a:rPr>
              <a:t>- Governance and Public Policy</a:t>
            </a:r>
          </a:p>
          <a:p>
            <a:pPr marL="285750" lvl="1" eaLnBrk="1" hangingPunct="1">
              <a:buClr>
                <a:schemeClr val="tx2"/>
              </a:buClr>
              <a:defRPr/>
            </a:pPr>
            <a:endParaRPr lang="en-ZA" altLang="en-US" dirty="0">
              <a:solidFill>
                <a:schemeClr val="tx2"/>
              </a:solidFill>
              <a:latin typeface="Arial Narrow" panose="020B060602020203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12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134094" y="29368"/>
            <a:ext cx="8009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Use of Research Data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BC782F-61D0-73CD-418F-BF1950699F27}"/>
              </a:ext>
            </a:extLst>
          </p:cNvPr>
          <p:cNvSpPr txBox="1"/>
          <p:nvPr/>
        </p:nvSpPr>
        <p:spPr>
          <a:xfrm>
            <a:off x="3026255" y="1434658"/>
            <a:ext cx="2640915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ZA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Primary data use</a:t>
            </a:r>
          </a:p>
        </p:txBody>
      </p:sp>
      <p:sp>
        <p:nvSpPr>
          <p:cNvPr id="7" name="Down Arrow 8">
            <a:extLst>
              <a:ext uri="{FF2B5EF4-FFF2-40B4-BE49-F238E27FC236}">
                <a16:creationId xmlns:a16="http://schemas.microsoft.com/office/drawing/2014/main" id="{9A04575B-3E32-6ED5-7C09-F868C7C4B071}"/>
              </a:ext>
            </a:extLst>
          </p:cNvPr>
          <p:cNvSpPr/>
          <p:nvPr/>
        </p:nvSpPr>
        <p:spPr>
          <a:xfrm>
            <a:off x="2923810" y="2086535"/>
            <a:ext cx="2986228" cy="2684929"/>
          </a:xfrm>
          <a:prstGeom prst="downArrow">
            <a:avLst>
              <a:gd name="adj1" fmla="val 50000"/>
              <a:gd name="adj2" fmla="val 48998"/>
            </a:avLst>
          </a:prstGeom>
          <a:gradFill flip="none" rotWithShape="1">
            <a:gsLst>
              <a:gs pos="0">
                <a:schemeClr val="tx2"/>
              </a:gs>
              <a:gs pos="50000">
                <a:schemeClr val="accent1">
                  <a:tint val="44500"/>
                  <a:satMod val="160000"/>
                </a:schemeClr>
              </a:gs>
              <a:gs pos="58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sz="2400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ZA" sz="2400" b="1" dirty="0">
                <a:solidFill>
                  <a:srgbClr val="FF0000"/>
                </a:solidFill>
              </a:rPr>
              <a:t>Data</a:t>
            </a:r>
          </a:p>
          <a:p>
            <a:pPr algn="ctr">
              <a:defRPr/>
            </a:pPr>
            <a:r>
              <a:rPr lang="en-ZA" sz="2400" b="1" dirty="0">
                <a:solidFill>
                  <a:srgbClr val="FF0000"/>
                </a:solidFill>
              </a:rPr>
              <a:t>curation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722E8A-790F-5774-0AB9-8E3621DF662D}"/>
              </a:ext>
            </a:extLst>
          </p:cNvPr>
          <p:cNvSpPr txBox="1"/>
          <p:nvPr/>
        </p:nvSpPr>
        <p:spPr>
          <a:xfrm>
            <a:off x="3013120" y="4865909"/>
            <a:ext cx="3021083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ZA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Secondary data use</a:t>
            </a:r>
          </a:p>
        </p:txBody>
      </p:sp>
    </p:spTree>
    <p:extLst>
      <p:ext uri="{BB962C8B-B14F-4D97-AF65-F5344CB8AC3E}">
        <p14:creationId xmlns:p14="http://schemas.microsoft.com/office/powerpoint/2010/main" val="358133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Data Sharing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3325B0-7F3E-27AD-00F7-521D707573E3}"/>
              </a:ext>
            </a:extLst>
          </p:cNvPr>
          <p:cNvSpPr txBox="1"/>
          <p:nvPr/>
        </p:nvSpPr>
        <p:spPr>
          <a:xfrm>
            <a:off x="866899" y="1013709"/>
            <a:ext cx="6103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C00000"/>
                </a:solidFill>
              </a:rPr>
              <a:t>http://www.hsrc.ac.za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ADF758-6FC9-9868-8594-CE7E14EE33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35"/>
          <a:stretch/>
        </p:blipFill>
        <p:spPr bwMode="auto">
          <a:xfrm>
            <a:off x="342961" y="1581299"/>
            <a:ext cx="8402154" cy="39448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7531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Viewing  Research Data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3CEDBF-D2D4-F641-4F44-4A19EB58E2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23" t="12319" b="4634"/>
          <a:stretch/>
        </p:blipFill>
        <p:spPr>
          <a:xfrm>
            <a:off x="248176" y="1388165"/>
            <a:ext cx="8812696" cy="408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87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Viewing  Research Data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6B3C76-AE10-D81B-F8A9-A9828C1ED7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740" b="-1"/>
          <a:stretch/>
        </p:blipFill>
        <p:spPr>
          <a:xfrm>
            <a:off x="329669" y="1511150"/>
            <a:ext cx="8428383" cy="382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9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Viewing  Research Data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CD05E4-5AEB-F747-558B-EC7AB1102B8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483"/>
          <a:stretch/>
        </p:blipFill>
        <p:spPr>
          <a:xfrm>
            <a:off x="38121" y="1271381"/>
            <a:ext cx="8719931" cy="43152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49087A-60C5-F2FF-426A-3C99A433434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870" t="17310" r="45670"/>
          <a:stretch/>
        </p:blipFill>
        <p:spPr>
          <a:xfrm>
            <a:off x="6785114" y="1252683"/>
            <a:ext cx="2145218" cy="3969603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9DD9DB51-C94D-A8C1-624E-6E7CCE905756}"/>
              </a:ext>
            </a:extLst>
          </p:cNvPr>
          <p:cNvSpPr/>
          <p:nvPr/>
        </p:nvSpPr>
        <p:spPr bwMode="auto">
          <a:xfrm>
            <a:off x="6785114" y="3092205"/>
            <a:ext cx="916035" cy="234091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1A12CE4-3F3B-6EFA-3492-2F21A37BDD73}"/>
              </a:ext>
            </a:extLst>
          </p:cNvPr>
          <p:cNvSpPr/>
          <p:nvPr/>
        </p:nvSpPr>
        <p:spPr bwMode="auto">
          <a:xfrm>
            <a:off x="1290451" y="4367520"/>
            <a:ext cx="739959" cy="198081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226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Viewing  Research Data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685103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3EFF6A-E5C9-2DD1-9221-C81BFF22360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268"/>
          <a:stretch/>
        </p:blipFill>
        <p:spPr>
          <a:xfrm>
            <a:off x="189983" y="968267"/>
            <a:ext cx="8954017" cy="480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62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Viewing  Research Data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55C1FC-0D23-FEE8-E216-D3690CDDD0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818" t="30753" r="27104" b="11922"/>
          <a:stretch/>
        </p:blipFill>
        <p:spPr>
          <a:xfrm>
            <a:off x="1050966" y="1113586"/>
            <a:ext cx="7509938" cy="501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37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7970F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Viewing  Research Data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703346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8797AE-CA28-A823-4862-1F2F7D0E362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1635"/>
          <a:stretch/>
        </p:blipFill>
        <p:spPr>
          <a:xfrm>
            <a:off x="65642" y="1288121"/>
            <a:ext cx="9012716" cy="470186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48970566-8993-7DDC-02F3-DA2A3CCFAACC}"/>
              </a:ext>
            </a:extLst>
          </p:cNvPr>
          <p:cNvSpPr/>
          <p:nvPr/>
        </p:nvSpPr>
        <p:spPr bwMode="auto">
          <a:xfrm>
            <a:off x="2271112" y="4592806"/>
            <a:ext cx="1770801" cy="310497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918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CBC70-3BEE-FE7A-AA12-3A56E4BB1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EBCDFC9-64FD-1437-89CB-C6E8E5CE0C8B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66DCA6-D1C8-2B6D-7653-76033D03B732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2660B6-514F-CF09-7553-7E4D66FDE2C7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CF48D6-4C15-461E-7DD4-07A901A58F6C}"/>
              </a:ext>
            </a:extLst>
          </p:cNvPr>
          <p:cNvSpPr txBox="1"/>
          <p:nvPr/>
        </p:nvSpPr>
        <p:spPr>
          <a:xfrm>
            <a:off x="2630383" y="168241"/>
            <a:ext cx="651361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D69610"/>
                </a:solidFill>
              </a:rPr>
              <a:t>Contents</a:t>
            </a:r>
          </a:p>
          <a:p>
            <a:endParaRPr lang="en-US" b="1" dirty="0">
              <a:solidFill>
                <a:srgbClr val="D6961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D69610"/>
                </a:solidFill>
              </a:rPr>
              <a:t>What we do at the HSRC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D69610"/>
                </a:solidFill>
              </a:rPr>
              <a:t>The nature of the HSRCʼs data collection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D69610"/>
                </a:solidFill>
              </a:rPr>
              <a:t>Primary vs Secondary 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D69610"/>
                </a:solidFill>
              </a:rPr>
              <a:t>Example of a HSRC survey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D69610"/>
                </a:solidFill>
              </a:rPr>
              <a:t>Access to the HSRC’s data collection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D69610"/>
                </a:solidFill>
              </a:rPr>
              <a:t>Using data sets responsibly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AE0CE102-16A8-F45C-360B-6EC3067B2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2CBB25-25EB-A324-A81D-D9030FAC4647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F7D0BE-7C5B-52C6-C661-889F36348D9A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400007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7970F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Viewing  Research Data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4634B5-9FE3-2657-43E5-51951606DA0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402" t="16941" r="16087" b="-34"/>
          <a:stretch/>
        </p:blipFill>
        <p:spPr>
          <a:xfrm>
            <a:off x="1134094" y="1842052"/>
            <a:ext cx="6538915" cy="398890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BD9D059A-6B2B-5A1E-6372-F51F22F7D4ED}"/>
              </a:ext>
            </a:extLst>
          </p:cNvPr>
          <p:cNvSpPr/>
          <p:nvPr/>
        </p:nvSpPr>
        <p:spPr bwMode="auto">
          <a:xfrm>
            <a:off x="4572000" y="5109642"/>
            <a:ext cx="1025748" cy="390010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17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7970F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Viewing  Research Data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E28A03-C1A3-C375-E95E-3E75B0D34B3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436" t="16821" r="23744" b="-631"/>
          <a:stretch/>
        </p:blipFill>
        <p:spPr>
          <a:xfrm>
            <a:off x="282748" y="1205948"/>
            <a:ext cx="4093718" cy="37901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5998D78-1C61-3D4F-8218-9273D5985F5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159" t="16942" r="22609"/>
          <a:stretch/>
        </p:blipFill>
        <p:spPr>
          <a:xfrm>
            <a:off x="4572000" y="1205948"/>
            <a:ext cx="4093718" cy="3987248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73D1878C-5FB2-E5F0-9E9B-D46D68F2D086}"/>
              </a:ext>
            </a:extLst>
          </p:cNvPr>
          <p:cNvSpPr/>
          <p:nvPr/>
        </p:nvSpPr>
        <p:spPr bwMode="auto">
          <a:xfrm>
            <a:off x="6013220" y="4248251"/>
            <a:ext cx="1288728" cy="535784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358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7970F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Viewing  Research Data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92AAF8-CBC3-FB0B-AD20-F3AE2E5161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291"/>
          <a:stretch/>
        </p:blipFill>
        <p:spPr>
          <a:xfrm>
            <a:off x="265043" y="1152932"/>
            <a:ext cx="8613913" cy="453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3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7970F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Use Secondary Data Responsibly – cite the data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C93FE41B-708F-3021-36C7-D467DED39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069" y="1117097"/>
            <a:ext cx="6771861" cy="1218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AA0593A0-C581-0E9C-6885-B9CD360E07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5869191"/>
              </p:ext>
            </p:extLst>
          </p:nvPr>
        </p:nvGraphicFramePr>
        <p:xfrm>
          <a:off x="821634" y="2933077"/>
          <a:ext cx="7500730" cy="2807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89897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7E225-A1BE-CF6C-E9B0-AD22941D8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FAD469-208D-5480-8937-C11B37CD4D46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D62F9E-98B5-47B8-B0C6-DDB896D5FDF5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8A5ED0-0915-EEAC-060B-9A86D569A400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189615-FB6D-D0DC-4AC3-5D115ABBC836}"/>
              </a:ext>
            </a:extLst>
          </p:cNvPr>
          <p:cNvSpPr txBox="1"/>
          <p:nvPr/>
        </p:nvSpPr>
        <p:spPr>
          <a:xfrm>
            <a:off x="2524366" y="1422325"/>
            <a:ext cx="651361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D69610"/>
                </a:solidFill>
              </a:rPr>
              <a:t>Thank you</a:t>
            </a:r>
          </a:p>
          <a:p>
            <a:pPr algn="ctr"/>
            <a:endParaRPr lang="en-US" sz="6600" b="1" dirty="0">
              <a:solidFill>
                <a:srgbClr val="D69610"/>
              </a:solidFill>
            </a:endParaRPr>
          </a:p>
          <a:p>
            <a:pPr algn="ctr"/>
            <a:r>
              <a:rPr lang="en-US" sz="3600" b="1" dirty="0">
                <a:solidFill>
                  <a:srgbClr val="D6961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gtshweu@hsrc.ac.za</a:t>
            </a:r>
            <a:endParaRPr lang="en-US" sz="3600" b="1" dirty="0">
              <a:solidFill>
                <a:srgbClr val="D69610"/>
              </a:solidFill>
            </a:endParaRPr>
          </a:p>
          <a:p>
            <a:pPr algn="ctr"/>
            <a:r>
              <a:rPr lang="en-US" sz="3600" b="1" dirty="0">
                <a:solidFill>
                  <a:srgbClr val="D6961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datahelp@hsrc.ac.za</a:t>
            </a:r>
            <a:r>
              <a:rPr lang="en-US" sz="3600" b="1" dirty="0">
                <a:solidFill>
                  <a:srgbClr val="D69610"/>
                </a:solidFill>
              </a:rPr>
              <a:t> </a:t>
            </a:r>
          </a:p>
          <a:p>
            <a:endParaRPr lang="en-US" sz="1600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DFFA164D-CA7F-B6D7-9F36-E5B52F2C9F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EC92B7-3219-0F65-8925-E1B69A4EEF22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AD1967-3BCC-4464-78BC-305AFF6B4A5D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37297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FB4C2-3E63-A9A8-15E8-EFF85891D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352" y="2506662"/>
            <a:ext cx="7886700" cy="4351338"/>
          </a:xfrm>
        </p:spPr>
        <p:txBody>
          <a:bodyPr/>
          <a:lstStyle/>
          <a:p>
            <a:r>
              <a:rPr lang="en-US" dirty="0"/>
              <a:t>What challenges might one encounter when collecting data for a research project?</a:t>
            </a:r>
            <a:endParaRPr lang="en-Z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0FBE42-FE28-3107-A29D-A4A03933F4F0}"/>
              </a:ext>
            </a:extLst>
          </p:cNvPr>
          <p:cNvSpPr txBox="1"/>
          <p:nvPr/>
        </p:nvSpPr>
        <p:spPr>
          <a:xfrm>
            <a:off x="1050966" y="118571"/>
            <a:ext cx="8009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Question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CF62AE-7ADB-F77B-DCE1-4A596B59DE19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35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294116-F269-7159-4F71-ED960BF83E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BAF90C-472B-7FFB-22C2-2BF5BAAF156D}"/>
              </a:ext>
            </a:extLst>
          </p:cNvPr>
          <p:cNvSpPr txBox="1"/>
          <p:nvPr/>
        </p:nvSpPr>
        <p:spPr>
          <a:xfrm>
            <a:off x="1050966" y="118571"/>
            <a:ext cx="8009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Human Sciences Research Council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E934A9-3DBB-14F8-3740-3531617206C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E4FAEF91-11A5-6405-0DD2-9C39B929CD5E}"/>
              </a:ext>
            </a:extLst>
          </p:cNvPr>
          <p:cNvSpPr txBox="1">
            <a:spLocks noChangeArrowheads="1"/>
          </p:cNvSpPr>
          <p:nvPr/>
        </p:nvSpPr>
        <p:spPr>
          <a:xfrm>
            <a:off x="612508" y="976938"/>
            <a:ext cx="4721225" cy="33893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endParaRPr lang="en-GB" altLang="en-US" b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algn="ctr">
              <a:spcAft>
                <a:spcPts val="1200"/>
              </a:spcAft>
              <a:buFontTx/>
              <a:buNone/>
            </a:pPr>
            <a:r>
              <a:rPr lang="en-US" altLang="en-US" dirty="0">
                <a:solidFill>
                  <a:schemeClr val="tx2"/>
                </a:solidFill>
                <a:latin typeface="Arial Narrow" panose="020B0606020202030204" pitchFamily="34" charset="0"/>
              </a:rPr>
              <a:t>The HSRC is a statutory research organisation that advances social sciences and humanities for public use.</a:t>
            </a:r>
            <a:endParaRPr lang="en-US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0" indent="0" algn="ctr">
              <a:spcAft>
                <a:spcPts val="1200"/>
              </a:spcAft>
              <a:buNone/>
            </a:pPr>
            <a:r>
              <a:rPr lang="en-US" dirty="0">
                <a:solidFill>
                  <a:schemeClr val="tx2"/>
                </a:solidFill>
                <a:latin typeface="Arial Narrow" panose="020B0606020202030204" pitchFamily="34" charset="0"/>
              </a:rPr>
              <a:t>Established in 1968, the HSRC generates evidence-based knowledge</a:t>
            </a:r>
            <a:r>
              <a:rPr lang="en-US" dirty="0"/>
              <a:t>.</a:t>
            </a:r>
            <a:endParaRPr lang="en-US" sz="2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tx2"/>
                </a:solidFill>
                <a:latin typeface="Arial Narrow" panose="020B0606020202030204" pitchFamily="34" charset="0"/>
              </a:rPr>
              <a:t>The largest social science research institute in Africa. </a:t>
            </a:r>
            <a:endParaRPr lang="en-ZA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en-ZA" sz="2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ZA" sz="2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FontTx/>
              <a:buNone/>
            </a:pPr>
            <a:endParaRPr lang="en-GB" altLang="en-US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Oval 4" descr="APN162312">
            <a:extLst>
              <a:ext uri="{FF2B5EF4-FFF2-40B4-BE49-F238E27FC236}">
                <a16:creationId xmlns:a16="http://schemas.microsoft.com/office/drawing/2014/main" id="{BED966AD-D532-DCC7-DC69-21A174F3A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037" y="1115044"/>
            <a:ext cx="2324987" cy="2267856"/>
          </a:xfrm>
          <a:prstGeom prst="ellipse">
            <a:avLst/>
          </a:prstGeom>
          <a:blipFill dpi="0" rotWithShape="0">
            <a:blip r:embed="rId4"/>
            <a:srcRect/>
            <a:stretch>
              <a:fillRect/>
            </a:stretch>
          </a:blipFill>
          <a:ln w="3810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8" name="Oval 3" descr="guys_ethiopia_sxc">
            <a:extLst>
              <a:ext uri="{FF2B5EF4-FFF2-40B4-BE49-F238E27FC236}">
                <a16:creationId xmlns:a16="http://schemas.microsoft.com/office/drawing/2014/main" id="{B9CC8E2B-E6AF-8567-5292-59CF94A8B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733" y="3290018"/>
            <a:ext cx="2324986" cy="2267856"/>
          </a:xfrm>
          <a:prstGeom prst="ellipse">
            <a:avLst/>
          </a:prstGeom>
          <a:blipFill dpi="0" rotWithShape="0">
            <a:blip r:embed="rId5"/>
            <a:srcRect/>
            <a:stretch>
              <a:fillRect/>
            </a:stretch>
          </a:blipFill>
          <a:ln w="3810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64683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294116-F269-7159-4F71-ED960BF83E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BAF90C-472B-7FFB-22C2-2BF5BAAF156D}"/>
              </a:ext>
            </a:extLst>
          </p:cNvPr>
          <p:cNvSpPr txBox="1"/>
          <p:nvPr/>
        </p:nvSpPr>
        <p:spPr>
          <a:xfrm>
            <a:off x="1050966" y="118571"/>
            <a:ext cx="8009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What we do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E934A9-3DBB-14F8-3740-3531617206C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32B26A5-E73D-C818-B2DF-BAE6C2C9F3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3878543"/>
              </p:ext>
            </p:extLst>
          </p:nvPr>
        </p:nvGraphicFramePr>
        <p:xfrm>
          <a:off x="-1052887" y="1105186"/>
          <a:ext cx="8871669" cy="4647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Explosion: 8 Points 2">
            <a:extLst>
              <a:ext uri="{FF2B5EF4-FFF2-40B4-BE49-F238E27FC236}">
                <a16:creationId xmlns:a16="http://schemas.microsoft.com/office/drawing/2014/main" id="{7CDF5CCB-AF94-2BF1-C5E6-A4443F2CCE1A}"/>
              </a:ext>
            </a:extLst>
          </p:cNvPr>
          <p:cNvSpPr/>
          <p:nvPr/>
        </p:nvSpPr>
        <p:spPr>
          <a:xfrm>
            <a:off x="6692348" y="2358888"/>
            <a:ext cx="2252868" cy="2374997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±230 research projects per year </a:t>
            </a:r>
            <a:endParaRPr lang="en-ZA" sz="1400" b="1" dirty="0"/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CA7A2B2F-1DD3-BFA4-C2E0-EAF6EF7A5437}"/>
              </a:ext>
            </a:extLst>
          </p:cNvPr>
          <p:cNvSpPr/>
          <p:nvPr/>
        </p:nvSpPr>
        <p:spPr>
          <a:xfrm>
            <a:off x="5565914" y="1027814"/>
            <a:ext cx="801676" cy="464762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50983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294116-F269-7159-4F71-ED960BF83E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BAF90C-472B-7FFB-22C2-2BF5BAAF156D}"/>
              </a:ext>
            </a:extLst>
          </p:cNvPr>
          <p:cNvSpPr txBox="1"/>
          <p:nvPr/>
        </p:nvSpPr>
        <p:spPr>
          <a:xfrm>
            <a:off x="1050966" y="118571"/>
            <a:ext cx="8009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What are datasets?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E934A9-3DBB-14F8-3740-3531617206C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0AF01A-80E9-07DC-E520-3B718DFD20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2294" y="1126695"/>
            <a:ext cx="1926603" cy="13393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FED126-E4EA-E9C3-76AE-38F1172DA9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9500" y="2990781"/>
            <a:ext cx="1966561" cy="16097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C2CABD-D9D2-C2F5-2AE7-32053C57AF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9208" y="1829203"/>
            <a:ext cx="2168844" cy="10607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B4F5D5-9A9F-804B-C80F-16DD263E0F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0912" y="3908831"/>
            <a:ext cx="2277802" cy="17061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10BB7FF-42A6-9FC6-E845-E638C1EF7A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1270" y="4400572"/>
            <a:ext cx="2493936" cy="14143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FD31FB9-537F-DA24-4E4B-B65FBD063576}"/>
              </a:ext>
            </a:extLst>
          </p:cNvPr>
          <p:cNvSpPr txBox="1"/>
          <p:nvPr/>
        </p:nvSpPr>
        <p:spPr>
          <a:xfrm>
            <a:off x="189983" y="2566811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Datasets are collections of raw data gathered during the research process.</a:t>
            </a: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49629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294116-F269-7159-4F71-ED960BF83E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BAF90C-472B-7FFB-22C2-2BF5BAAF156D}"/>
              </a:ext>
            </a:extLst>
          </p:cNvPr>
          <p:cNvSpPr txBox="1"/>
          <p:nvPr/>
        </p:nvSpPr>
        <p:spPr>
          <a:xfrm>
            <a:off x="1050966" y="118571"/>
            <a:ext cx="8009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Nature of the HSRC’s data collection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E934A9-3DBB-14F8-3740-3531617206C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CB29B9F-2925-8415-5595-7D4EC5FC56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4149483"/>
              </p:ext>
            </p:extLst>
          </p:nvPr>
        </p:nvGraphicFramePr>
        <p:xfrm>
          <a:off x="866899" y="1135553"/>
          <a:ext cx="7922309" cy="4487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F74EE19-2B83-DAE4-EBC8-D7252AF6BBA8}"/>
              </a:ext>
            </a:extLst>
          </p:cNvPr>
          <p:cNvSpPr txBox="1"/>
          <p:nvPr/>
        </p:nvSpPr>
        <p:spPr>
          <a:xfrm>
            <a:off x="2701392" y="5722447"/>
            <a:ext cx="5228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Across the research process</a:t>
            </a:r>
            <a:endParaRPr lang="en-ZA" sz="2400" b="1" dirty="0"/>
          </a:p>
        </p:txBody>
      </p:sp>
    </p:spTree>
    <p:extLst>
      <p:ext uri="{BB962C8B-B14F-4D97-AF65-F5344CB8AC3E}">
        <p14:creationId xmlns:p14="http://schemas.microsoft.com/office/powerpoint/2010/main" val="3584452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294116-F269-7159-4F71-ED960BF83E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BAF90C-472B-7FFB-22C2-2BF5BAAF156D}"/>
              </a:ext>
            </a:extLst>
          </p:cNvPr>
          <p:cNvSpPr txBox="1"/>
          <p:nvPr/>
        </p:nvSpPr>
        <p:spPr>
          <a:xfrm>
            <a:off x="1050966" y="118571"/>
            <a:ext cx="8009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Primary vs Secondary Data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E934A9-3DBB-14F8-3740-3531617206C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77389F8-452C-6332-6EBC-45E7A97940E5}"/>
              </a:ext>
            </a:extLst>
          </p:cNvPr>
          <p:cNvSpPr txBox="1">
            <a:spLocks noChangeArrowheads="1"/>
          </p:cNvSpPr>
          <p:nvPr/>
        </p:nvSpPr>
        <p:spPr>
          <a:xfrm>
            <a:off x="2598926" y="3256120"/>
            <a:ext cx="6159126" cy="45259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en-US" dirty="0">
              <a:latin typeface="Arial Narrow" panose="020B0606020202030204" pitchFamily="34" charset="0"/>
            </a:endParaRPr>
          </a:p>
          <a:p>
            <a:r>
              <a:rPr lang="en-US" altLang="en-US" sz="2000" dirty="0"/>
              <a:t>Secondary data analysis</a:t>
            </a:r>
          </a:p>
          <a:p>
            <a:pPr lvl="1"/>
            <a:r>
              <a:rPr lang="en-US" altLang="en-US" sz="2000" dirty="0"/>
              <a:t>Use of data collected by someone else</a:t>
            </a:r>
          </a:p>
          <a:p>
            <a:pPr lvl="1"/>
            <a:r>
              <a:rPr lang="en-US" altLang="en-US" sz="2000" dirty="0"/>
              <a:t>Data collection was for different purpose</a:t>
            </a:r>
          </a:p>
          <a:p>
            <a:pPr lvl="1"/>
            <a:r>
              <a:rPr lang="en-US" altLang="en-US" sz="2000" dirty="0"/>
              <a:t>Researcher usually not involved in data collection</a:t>
            </a:r>
          </a:p>
          <a:p>
            <a:pPr lvl="1"/>
            <a:r>
              <a:rPr lang="en-US" altLang="en-US" sz="2000" dirty="0"/>
              <a:t>Researcher not duplicating original study</a:t>
            </a:r>
            <a:endParaRPr lang="en-ZA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69589D-BDE9-DCAD-336B-1A2F518736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620" y="1259385"/>
            <a:ext cx="4349047" cy="228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19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294116-F269-7159-4F71-ED960BF83E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BAF90C-472B-7FFB-22C2-2BF5BAAF156D}"/>
              </a:ext>
            </a:extLst>
          </p:cNvPr>
          <p:cNvSpPr txBox="1"/>
          <p:nvPr/>
        </p:nvSpPr>
        <p:spPr>
          <a:xfrm>
            <a:off x="1050966" y="118571"/>
            <a:ext cx="8009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Using AI to discover HSRC data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E934A9-3DBB-14F8-3740-3531617206C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B2D950-AE2B-7FF6-F268-99DAC4D1CD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156" y="1549221"/>
            <a:ext cx="8009905" cy="43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74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1347</TotalTime>
  <Words>570</Words>
  <Application>Microsoft Office PowerPoint</Application>
  <PresentationFormat>On-screen Show (4:3)</PresentationFormat>
  <Paragraphs>133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Aptos</vt:lpstr>
      <vt:lpstr>Aptos Display</vt:lpstr>
      <vt:lpstr>Arial</vt:lpstr>
      <vt:lpstr>Arial Narrow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Ilze Visagie</dc:creator>
  <cp:lastModifiedBy>Glenn Tshweu</cp:lastModifiedBy>
  <cp:revision>106</cp:revision>
  <dcterms:created xsi:type="dcterms:W3CDTF">2025-07-08T05:08:55Z</dcterms:created>
  <dcterms:modified xsi:type="dcterms:W3CDTF">2026-07-28T11:06:14Z</dcterms:modified>
</cp:coreProperties>
</file>