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sldIdLst>
    <p:sldId id="256" r:id="rId2"/>
    <p:sldId id="267" r:id="rId3"/>
    <p:sldId id="257" r:id="rId4"/>
    <p:sldId id="270" r:id="rId5"/>
    <p:sldId id="271" r:id="rId6"/>
    <p:sldId id="272" r:id="rId7"/>
    <p:sldId id="275" r:id="rId8"/>
    <p:sldId id="274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2" r:id="rId27"/>
    <p:sldId id="295" r:id="rId28"/>
    <p:sldId id="294" r:id="rId29"/>
    <p:sldId id="297" r:id="rId30"/>
    <p:sldId id="296" r:id="rId31"/>
    <p:sldId id="300" r:id="rId32"/>
    <p:sldId id="301" r:id="rId33"/>
    <p:sldId id="269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9610"/>
    <a:srgbClr val="156082"/>
    <a:srgbClr val="222B56"/>
    <a:srgbClr val="CAE8AA"/>
    <a:srgbClr val="F3D678"/>
    <a:srgbClr val="4A6987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A3BA2A-0FBD-4F83-864D-4C14D7912458}" v="175" dt="2026-07-21T18:15:14.8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95660" autoAdjust="0"/>
  </p:normalViewPr>
  <p:slideViewPr>
    <p:cSldViewPr snapToGrid="0">
      <p:cViewPr varScale="1">
        <p:scale>
          <a:sx n="87" d="100"/>
          <a:sy n="87" d="100"/>
        </p:scale>
        <p:origin x="177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ahier S. Parker" userId="2785d05e-c791-4254-b888-60bba13a4c6c" providerId="ADAL" clId="{CBA4FC89-64C7-4ACE-8FE3-A8C4D3953805}"/>
    <pc:docChg chg="undo redo custSel addSld delSld modSld sldOrd">
      <pc:chgData name="Saahier S. Parker" userId="2785d05e-c791-4254-b888-60bba13a4c6c" providerId="ADAL" clId="{CBA4FC89-64C7-4ACE-8FE3-A8C4D3953805}" dt="2026-07-22T08:52:50.454" v="3023" actId="1076"/>
      <pc:docMkLst>
        <pc:docMk/>
      </pc:docMkLst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487837435" sldId="256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4" creationId="{BE918271-1D95-1AD9-0F7B-40939DC15BD7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6" creationId="{6C46361E-FEFC-F051-B646-99141B0D32EE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7" creationId="{D28F2AFD-CBEC-CEF3-49D6-DC07F4D9407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8" creationId="{CBAC08D1-E696-C051-CF4F-954DC197973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9" creationId="{F0DC5F6B-8F8A-C508-BBCD-3C4A1966B35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87837435" sldId="256"/>
            <ac:spMk id="11" creationId="{3CAC136C-34FA-850C-44FF-2F04F95FA5F5}"/>
          </ac:spMkLst>
        </pc:spChg>
      </pc:sldChg>
      <pc:sldChg chg="addSp modSp mod">
        <pc:chgData name="Saahier S. Parker" userId="2785d05e-c791-4254-b888-60bba13a4c6c" providerId="ADAL" clId="{CBA4FC89-64C7-4ACE-8FE3-A8C4D3953805}" dt="2026-07-22T08:52:50.454" v="3023" actId="1076"/>
        <pc:sldMkLst>
          <pc:docMk/>
          <pc:sldMk cId="2512809403" sldId="257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512809403" sldId="257"/>
            <ac:spMk id="2" creationId="{64A40D65-F30E-9CE4-3CC8-E1C02E19CA2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512809403" sldId="257"/>
            <ac:spMk id="3" creationId="{59CB2734-06E3-F1A7-E694-5901EC0E287E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512809403" sldId="257"/>
            <ac:spMk id="4" creationId="{852D1EF6-77CF-5B3D-2571-2DE0023C960C}"/>
          </ac:spMkLst>
        </pc:spChg>
        <pc:spChg chg="add mod">
          <ac:chgData name="Saahier S. Parker" userId="2785d05e-c791-4254-b888-60bba13a4c6c" providerId="ADAL" clId="{CBA4FC89-64C7-4ACE-8FE3-A8C4D3953805}" dt="2026-07-22T08:52:50.454" v="3023" actId="1076"/>
          <ac:spMkLst>
            <pc:docMk/>
            <pc:sldMk cId="2512809403" sldId="257"/>
            <ac:spMk id="7" creationId="{346E021E-7618-0C42-B86D-B5582F53D8CA}"/>
          </ac:spMkLst>
        </pc:spChg>
        <pc:picChg chg="add">
          <ac:chgData name="Saahier S. Parker" userId="2785d05e-c791-4254-b888-60bba13a4c6c" providerId="ADAL" clId="{CBA4FC89-64C7-4ACE-8FE3-A8C4D3953805}" dt="2026-07-20T09:02:46.078" v="5"/>
          <ac:picMkLst>
            <pc:docMk/>
            <pc:sldMk cId="2512809403" sldId="257"/>
            <ac:picMk id="8" creationId="{D1309655-A7BA-20FD-4F59-8E4BED3B7E5D}"/>
          </ac:picMkLst>
        </pc:picChg>
      </pc:sldChg>
      <pc:sldChg chg="modSp del mod">
        <pc:chgData name="Saahier S. Parker" userId="2785d05e-c791-4254-b888-60bba13a4c6c" providerId="ADAL" clId="{CBA4FC89-64C7-4ACE-8FE3-A8C4D3953805}" dt="2026-07-21T11:05:30.761" v="1046" actId="47"/>
        <pc:sldMkLst>
          <pc:docMk/>
          <pc:sldMk cId="3519088832" sldId="265"/>
        </pc:sldMkLst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4" creationId="{34FAE02F-8F2C-A6BB-DDEF-84D96F77C6E8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6" creationId="{4A9A0C61-C6C4-442C-7969-71464BFD0414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7" creationId="{9DDA1326-B404-E962-B5C5-4B3B48D3A569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8" creationId="{6B1834AE-9319-9EF8-F5A3-8FDEB7937116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9" creationId="{CEC8D28C-8641-BF4D-765D-E2E215B5345C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3519088832" sldId="265"/>
            <ac:spMk id="11" creationId="{85417597-5EED-01EB-4D54-1C7740366D3E}"/>
          </ac:spMkLst>
        </pc:spChg>
      </pc:sldChg>
      <pc:sldChg chg="modSp del mod">
        <pc:chgData name="Saahier S. Parker" userId="2785d05e-c791-4254-b888-60bba13a4c6c" providerId="ADAL" clId="{CBA4FC89-64C7-4ACE-8FE3-A8C4D3953805}" dt="2026-07-21T12:31:34.979" v="1094" actId="47"/>
        <pc:sldMkLst>
          <pc:docMk/>
          <pc:sldMk cId="1600800152" sldId="266"/>
        </pc:sldMkLst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1600800152" sldId="266"/>
            <ac:spMk id="2" creationId="{64859E11-20AD-9DF4-A7A6-3C244FFF696A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1600800152" sldId="266"/>
            <ac:spMk id="3" creationId="{BFB5523F-8D78-5D7C-9FCB-676E72C0FCF0}"/>
          </ac:spMkLst>
        </pc:spChg>
        <pc:spChg chg="mod">
          <ac:chgData name="Saahier S. Parker" userId="2785d05e-c791-4254-b888-60bba13a4c6c" providerId="ADAL" clId="{CBA4FC89-64C7-4ACE-8FE3-A8C4D3953805}" dt="2026-07-21T07:14:59.735" v="58" actId="790"/>
          <ac:spMkLst>
            <pc:docMk/>
            <pc:sldMk cId="1600800152" sldId="266"/>
            <ac:spMk id="4" creationId="{7D519147-93D7-BA7C-55C0-3DB18564918D}"/>
          </ac:spMkLst>
        </pc:spChg>
      </pc:sldChg>
      <pc:sldChg chg="addSp 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192355601" sldId="267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92355601" sldId="267"/>
            <ac:spMk id="3" creationId="{6B236850-ECB9-B1F6-2339-828A285AC94F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92355601" sldId="267"/>
            <ac:spMk id="5" creationId="{8FBAF90C-472B-7FFB-22C2-2BF5BAAF156D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92355601" sldId="267"/>
            <ac:spMk id="6" creationId="{74E934A9-3DBB-14F8-3740-3531617206CC}"/>
          </ac:spMkLst>
        </pc:spChg>
        <pc:picChg chg="add">
          <ac:chgData name="Saahier S. Parker" userId="2785d05e-c791-4254-b888-60bba13a4c6c" providerId="ADAL" clId="{CBA4FC89-64C7-4ACE-8FE3-A8C4D3953805}" dt="2026-07-20T08:50:28.887" v="2"/>
          <ac:picMkLst>
            <pc:docMk/>
            <pc:sldMk cId="3192355601" sldId="267"/>
            <ac:picMk id="8" creationId="{74884830-8CD0-5FBD-C60D-CB7ADCD2DB49}"/>
          </ac:picMkLst>
        </pc:pic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372977107" sldId="269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4" creationId="{178A5ED0-0915-EEAC-060B-9A86D569A40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6" creationId="{59FAD469-208D-5480-8937-C11B37CD4D4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7" creationId="{B8189615-FB6D-D0DC-4AC3-5D115ABBC83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8" creationId="{A3D62F9E-98B5-47B8-B0C6-DDB896D5FDF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9" creationId="{0CEC92B7-3219-0F65-8925-E1B69A4EEF2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372977107" sldId="269"/>
            <ac:spMk id="11" creationId="{CBAD1967-3BCC-4464-78BC-305AFF6B4A5D}"/>
          </ac:spMkLst>
        </pc:sp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519538023" sldId="270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19538023" sldId="270"/>
            <ac:spMk id="2" creationId="{1F7C2A79-2F02-9CB1-A17D-B006774EC9A8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19538023" sldId="270"/>
            <ac:spMk id="3" creationId="{7D977887-C602-4CDD-B29C-9ED7E079C069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19538023" sldId="270"/>
            <ac:spMk id="4" creationId="{571925C0-0B2F-78C3-83AC-6EF12EFE523B}"/>
          </ac:spMkLst>
        </pc:spChg>
      </pc:sldChg>
      <pc:sldChg chg="addSp modSp mod modAnim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021371962" sldId="271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021371962" sldId="271"/>
            <ac:spMk id="2" creationId="{2A4EA8FA-09BF-59B7-1FBB-0720E6F55D3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021371962" sldId="271"/>
            <ac:spMk id="3" creationId="{23AB3FED-999B-1072-0CC9-844B234D441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021371962" sldId="271"/>
            <ac:spMk id="4" creationId="{4AAB6016-78CB-12A7-18F5-0BBB98EF685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021371962" sldId="271"/>
            <ac:spMk id="11" creationId="{B159936F-9D3B-3E72-07DB-F9FB97ED0DE6}"/>
          </ac:spMkLst>
        </pc:spChg>
        <pc:grpChg chg="add mod">
          <ac:chgData name="Saahier S. Parker" userId="2785d05e-c791-4254-b888-60bba13a4c6c" providerId="ADAL" clId="{CBA4FC89-64C7-4ACE-8FE3-A8C4D3953805}" dt="2026-07-20T10:31:14.438" v="16" actId="164"/>
          <ac:grpSpMkLst>
            <pc:docMk/>
            <pc:sldMk cId="4021371962" sldId="271"/>
            <ac:grpSpMk id="13" creationId="{F2042E10-594E-53CE-E3A0-28754B0F9F22}"/>
          </ac:grpSpMkLst>
        </pc:grpChg>
        <pc:graphicFrameChg chg="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4021371962" sldId="271"/>
            <ac:graphicFrameMk id="9" creationId="{8A301037-6DF5-0272-8F2F-1CCD1449C5D0}"/>
          </ac:graphicFrameMkLst>
        </pc:graphicFrameChg>
        <pc:picChg chg="add mod">
          <ac:chgData name="Saahier S. Parker" userId="2785d05e-c791-4254-b888-60bba13a4c6c" providerId="ADAL" clId="{CBA4FC89-64C7-4ACE-8FE3-A8C4D3953805}" dt="2026-07-20T10:31:14.438" v="16" actId="164"/>
          <ac:picMkLst>
            <pc:docMk/>
            <pc:sldMk cId="4021371962" sldId="271"/>
            <ac:picMk id="12" creationId="{D67E03D6-E823-BA57-6020-0FD6E35686AC}"/>
          </ac:picMkLst>
        </pc:pic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566823754" sldId="272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66823754" sldId="272"/>
            <ac:spMk id="2" creationId="{15787D40-E0A2-6CE6-84A3-E83FB4B84BBB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66823754" sldId="272"/>
            <ac:spMk id="3" creationId="{EF7283E3-BBBC-0A6B-61CE-49ED1FD0684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66823754" sldId="272"/>
            <ac:spMk id="4" creationId="{D1560CDA-5B4E-ADD6-871B-ED0F3079AA15}"/>
          </ac:spMkLst>
        </pc:sp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140564383" sldId="274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40564383" sldId="274"/>
            <ac:spMk id="2" creationId="{445AE981-1D3E-5FBB-5C0C-7F5561F896AA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40564383" sldId="274"/>
            <ac:spMk id="4" creationId="{C8518F78-B743-8BE3-7358-38C47419E7A4}"/>
          </ac:spMkLst>
        </pc:spChg>
      </pc:sldChg>
      <pc:sldChg chg="addSp modSp mod or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191969624" sldId="275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91969624" sldId="275"/>
            <ac:spMk id="2" creationId="{93326BF2-8141-8A18-CAFD-C159A22E938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91969624" sldId="275"/>
            <ac:spMk id="4" creationId="{A0A81BB3-E86A-D28A-67BF-7829C3DF853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91969624" sldId="275"/>
            <ac:spMk id="6" creationId="{C98814DF-DF1C-EBDB-0615-AFEAEF8131F1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4191969624" sldId="275"/>
            <ac:graphicFrameMk id="13" creationId="{FAD0ED3E-9EF2-C053-9F40-8AA35ECC636E}"/>
          </ac:graphicFrameMkLst>
        </pc:graphicFrame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456732515" sldId="276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56732515" sldId="276"/>
            <ac:spMk id="2" creationId="{00DFCA6B-A1A1-23EF-14E8-C033A11C9EC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56732515" sldId="276"/>
            <ac:spMk id="4" creationId="{472D8430-B575-8189-E280-E220BADF9B9D}"/>
          </ac:spMkLst>
        </pc:sp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987184820" sldId="277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987184820" sldId="277"/>
            <ac:spMk id="2" creationId="{410EC19D-D9AA-5D78-B737-6EEAF0A8F1B4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987184820" sldId="277"/>
            <ac:spMk id="4" creationId="{E8181E36-D0DD-677E-2109-346D63AA8306}"/>
          </ac:spMkLst>
        </pc:spChg>
      </pc:sldChg>
      <pc:sldChg chg="addSp delSp 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255523196" sldId="278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255523196" sldId="278"/>
            <ac:spMk id="2" creationId="{0F0A705E-26B3-17EF-32FD-771363AD0C1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255523196" sldId="278"/>
            <ac:spMk id="4" creationId="{91171ECB-0949-694E-6F5D-66B7A957831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255523196" sldId="278"/>
            <ac:spMk id="11" creationId="{F86F5C1D-DAA0-484D-F1AF-72598C983553}"/>
          </ac:spMkLst>
        </pc:spChg>
        <pc:picChg chg="add mod">
          <ac:chgData name="Saahier S. Parker" userId="2785d05e-c791-4254-b888-60bba13a4c6c" providerId="ADAL" clId="{CBA4FC89-64C7-4ACE-8FE3-A8C4D3953805}" dt="2026-07-21T18:04:57.051" v="2915" actId="1036"/>
          <ac:picMkLst>
            <pc:docMk/>
            <pc:sldMk cId="2255523196" sldId="278"/>
            <ac:picMk id="6" creationId="{38769B10-5F07-5543-D830-73A2E29AB7B0}"/>
          </ac:picMkLst>
        </pc:picChg>
        <pc:picChg chg="del">
          <ac:chgData name="Saahier S. Parker" userId="2785d05e-c791-4254-b888-60bba13a4c6c" providerId="ADAL" clId="{CBA4FC89-64C7-4ACE-8FE3-A8C4D3953805}" dt="2026-07-21T18:02:21.695" v="2887" actId="21"/>
          <ac:picMkLst>
            <pc:docMk/>
            <pc:sldMk cId="2255523196" sldId="278"/>
            <ac:picMk id="13" creationId="{2B688511-26D2-B2BC-CEF6-278691EAC28B}"/>
          </ac:picMkLst>
        </pc:pic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1444338482" sldId="279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44338482" sldId="279"/>
            <ac:spMk id="2" creationId="{5DE10F51-34C5-93ED-C8CD-D6C24A3253E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44338482" sldId="279"/>
            <ac:spMk id="4" creationId="{CFF05C9C-EFF1-6B10-C656-D2B394D030FB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44338482" sldId="279"/>
            <ac:spMk id="11" creationId="{165AFAC6-5623-4282-B6F2-060B14C775AF}"/>
          </ac:spMkLst>
        </pc:spChg>
      </pc:sldChg>
      <pc:sldChg chg="addSp delSp 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1427690651" sldId="280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7690651" sldId="280"/>
            <ac:spMk id="2" creationId="{BD204F83-2455-61CF-2ADA-D9BD8B46884F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7690651" sldId="280"/>
            <ac:spMk id="4" creationId="{0FB21F53-8513-A988-4682-248BB5098556}"/>
          </ac:spMkLst>
        </pc:spChg>
        <pc:spChg chg="mod or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7690651" sldId="280"/>
            <ac:spMk id="11" creationId="{2BEB8C28-8EA6-7852-5B51-ECDADB791A7D}"/>
          </ac:spMkLst>
        </pc:spChg>
        <pc:grpChg chg="add mod ord">
          <ac:chgData name="Saahier S. Parker" userId="2785d05e-c791-4254-b888-60bba13a4c6c" providerId="ADAL" clId="{CBA4FC89-64C7-4ACE-8FE3-A8C4D3953805}" dt="2026-07-21T18:15:18.977" v="3002" actId="167"/>
          <ac:grpSpMkLst>
            <pc:docMk/>
            <pc:sldMk cId="1427690651" sldId="280"/>
            <ac:grpSpMk id="12" creationId="{B90C9430-D0CF-81D7-C671-5989C90964E4}"/>
          </ac:grpSpMkLst>
        </pc:grpChg>
        <pc:picChg chg="add del mod ord">
          <ac:chgData name="Saahier S. Parker" userId="2785d05e-c791-4254-b888-60bba13a4c6c" providerId="ADAL" clId="{CBA4FC89-64C7-4ACE-8FE3-A8C4D3953805}" dt="2026-07-21T18:12:12.633" v="2924" actId="478"/>
          <ac:picMkLst>
            <pc:docMk/>
            <pc:sldMk cId="1427690651" sldId="280"/>
            <ac:picMk id="6" creationId="{2C4DFC26-32BA-E14D-A9B9-9363EDD7FD80}"/>
          </ac:picMkLst>
        </pc:picChg>
        <pc:picChg chg="del">
          <ac:chgData name="Saahier S. Parker" userId="2785d05e-c791-4254-b888-60bba13a4c6c" providerId="ADAL" clId="{CBA4FC89-64C7-4ACE-8FE3-A8C4D3953805}" dt="2026-07-21T18:09:02.826" v="2916" actId="478"/>
          <ac:picMkLst>
            <pc:docMk/>
            <pc:sldMk cId="1427690651" sldId="280"/>
            <ac:picMk id="7" creationId="{AE7197EC-1505-7ACB-48C1-CD0E5138E88C}"/>
          </ac:picMkLst>
        </pc:picChg>
        <pc:picChg chg="add mod ord">
          <ac:chgData name="Saahier S. Parker" userId="2785d05e-c791-4254-b888-60bba13a4c6c" providerId="ADAL" clId="{CBA4FC89-64C7-4ACE-8FE3-A8C4D3953805}" dt="2026-07-21T18:15:14.857" v="3001" actId="164"/>
          <ac:picMkLst>
            <pc:docMk/>
            <pc:sldMk cId="1427690651" sldId="280"/>
            <ac:picMk id="9" creationId="{87D0D0FD-893F-9D8D-A85D-1BBEC8735C32}"/>
          </ac:picMkLst>
        </pc:picChg>
        <pc:picChg chg="add mod">
          <ac:chgData name="Saahier S. Parker" userId="2785d05e-c791-4254-b888-60bba13a4c6c" providerId="ADAL" clId="{CBA4FC89-64C7-4ACE-8FE3-A8C4D3953805}" dt="2026-07-21T18:15:14.857" v="3001" actId="164"/>
          <ac:picMkLst>
            <pc:docMk/>
            <pc:sldMk cId="1427690651" sldId="280"/>
            <ac:picMk id="10" creationId="{C0330758-844E-DF37-4BE7-A9C5242EA4B0}"/>
          </ac:picMkLst>
        </pc:pic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583194279" sldId="281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583194279" sldId="281"/>
            <ac:spMk id="2" creationId="{3CEB418D-A799-783D-289D-8FE42761CDD8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583194279" sldId="281"/>
            <ac:spMk id="4" creationId="{6D269159-9D82-6957-6034-64DB2D541E7F}"/>
          </ac:spMkLst>
        </pc:spChg>
      </pc:sldChg>
      <pc:sldChg chg="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842905226" sldId="282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842905226" sldId="282"/>
            <ac:spMk id="2" creationId="{DF3BB44A-7DD0-065B-4A33-43C1ED6E2AA4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842905226" sldId="282"/>
            <ac:spMk id="4" creationId="{A938D652-B04A-7E7E-DB2E-620FDE34BCF4}"/>
          </ac:spMkLst>
        </pc:spChg>
      </pc:sldChg>
      <pc:sldChg chg="addSp modSp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62554372" sldId="283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62554372" sldId="283"/>
            <ac:spMk id="2" creationId="{F75C350E-B38E-630D-551A-54B2C57496FA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62554372" sldId="283"/>
            <ac:spMk id="4" creationId="{8C789C20-3FF0-E5F9-C276-C7D5B79F2DEA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62554372" sldId="283"/>
            <ac:spMk id="7" creationId="{F4E182A8-5DF1-1BEF-215F-448025807838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462554372" sldId="283"/>
            <ac:graphicFrameMk id="8" creationId="{7F41078A-601D-79F2-0A80-2D8695AD5553}"/>
          </ac:graphicFrameMkLst>
        </pc:graphicFrameChg>
      </pc:sldChg>
      <pc:sldChg chg="addSp delSp modSp mod modNotesTx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013919082" sldId="284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013919082" sldId="284"/>
            <ac:spMk id="2" creationId="{89E748EC-35CA-5D37-51E3-2B6256264144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013919082" sldId="284"/>
            <ac:spMk id="4" creationId="{0377D1A9-D94C-1A61-64A9-14EC6DF6C762}"/>
          </ac:spMkLst>
        </pc:spChg>
        <pc:spChg chg="del mod">
          <ac:chgData name="Saahier S. Parker" userId="2785d05e-c791-4254-b888-60bba13a4c6c" providerId="ADAL" clId="{CBA4FC89-64C7-4ACE-8FE3-A8C4D3953805}" dt="2026-07-21T07:23:57.791" v="154" actId="478"/>
          <ac:spMkLst>
            <pc:docMk/>
            <pc:sldMk cId="2013919082" sldId="284"/>
            <ac:spMk id="7" creationId="{72926AA8-6EBD-4355-B27B-54DE8F615CDF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013919082" sldId="284"/>
            <ac:spMk id="8" creationId="{4545C0D3-5552-BBA9-D951-6235E80CA1B1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013919082" sldId="284"/>
            <ac:spMk id="10" creationId="{F2BB6AED-61E7-99B8-F09A-1654D676FFD1}"/>
          </ac:spMkLst>
        </pc:spChg>
        <pc:picChg chg="add mod">
          <ac:chgData name="Saahier S. Parker" userId="2785d05e-c791-4254-b888-60bba13a4c6c" providerId="ADAL" clId="{CBA4FC89-64C7-4ACE-8FE3-A8C4D3953805}" dt="2026-07-21T07:29:48.675" v="409" actId="1076"/>
          <ac:picMkLst>
            <pc:docMk/>
            <pc:sldMk cId="2013919082" sldId="284"/>
            <ac:picMk id="3" creationId="{50E11403-D847-7F43-53B5-ED3C7B93134D}"/>
          </ac:picMkLst>
        </pc:picChg>
      </pc:sldChg>
      <pc:sldChg chg="addSp delSp modSp add mod modNotesTx">
        <pc:chgData name="Saahier S. Parker" userId="2785d05e-c791-4254-b888-60bba13a4c6c" providerId="ADAL" clId="{CBA4FC89-64C7-4ACE-8FE3-A8C4D3953805}" dt="2026-07-21T18:38:08.097" v="3012" actId="790"/>
        <pc:sldMkLst>
          <pc:docMk/>
          <pc:sldMk cId="171802002" sldId="285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71802002" sldId="285"/>
            <ac:spMk id="2" creationId="{C0E7B630-C9BF-162D-0368-64F211589D5B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71802002" sldId="285"/>
            <ac:spMk id="4" creationId="{0FFE64EA-8CA7-6B54-BD7B-04D39B4300C0}"/>
          </ac:spMkLst>
        </pc:spChg>
        <pc:spChg chg="del">
          <ac:chgData name="Saahier S. Parker" userId="2785d05e-c791-4254-b888-60bba13a4c6c" providerId="ADAL" clId="{CBA4FC89-64C7-4ACE-8FE3-A8C4D3953805}" dt="2026-07-21T07:31:32.350" v="445" actId="478"/>
          <ac:spMkLst>
            <pc:docMk/>
            <pc:sldMk cId="171802002" sldId="285"/>
            <ac:spMk id="7" creationId="{4F5E16DB-FB2B-137C-6C61-8660ECEA7633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71802002" sldId="285"/>
            <ac:spMk id="8" creationId="{B431C5BB-327A-1BB7-79A1-A8DA0F6FDD1E}"/>
          </ac:spMkLst>
        </pc:spChg>
        <pc:graphicFrameChg chg="add mod modGraphic">
          <ac:chgData name="Saahier S. Parker" userId="2785d05e-c791-4254-b888-60bba13a4c6c" providerId="ADAL" clId="{CBA4FC89-64C7-4ACE-8FE3-A8C4D3953805}" dt="2026-07-21T07:41:06.302" v="515" actId="120"/>
          <ac:graphicFrameMkLst>
            <pc:docMk/>
            <pc:sldMk cId="171802002" sldId="285"/>
            <ac:graphicFrameMk id="6" creationId="{65AC65CB-7E60-39E7-C261-E8D728BD609D}"/>
          </ac:graphicFrameMkLst>
        </pc:graphicFrameChg>
        <pc:graphicFrameChg chg="add del mod modGraphic">
          <ac:chgData name="Saahier S. Parker" userId="2785d05e-c791-4254-b888-60bba13a4c6c" providerId="ADAL" clId="{CBA4FC89-64C7-4ACE-8FE3-A8C4D3953805}" dt="2026-07-21T07:41:45.548" v="518" actId="478"/>
          <ac:graphicFrameMkLst>
            <pc:docMk/>
            <pc:sldMk cId="171802002" sldId="285"/>
            <ac:graphicFrameMk id="9" creationId="{099C077D-3078-2E19-B165-8F8C2744998C}"/>
          </ac:graphicFrameMkLst>
        </pc:graphicFrame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171802002" sldId="285"/>
            <ac:graphicFrameMk id="10" creationId="{58E5841B-3644-8417-2207-4B45EE31B9EF}"/>
          </ac:graphicFrameMkLst>
        </pc:graphicFrameChg>
        <pc:picChg chg="del">
          <ac:chgData name="Saahier S. Parker" userId="2785d05e-c791-4254-b888-60bba13a4c6c" providerId="ADAL" clId="{CBA4FC89-64C7-4ACE-8FE3-A8C4D3953805}" dt="2026-07-21T07:31:25.820" v="443" actId="478"/>
          <ac:picMkLst>
            <pc:docMk/>
            <pc:sldMk cId="171802002" sldId="285"/>
            <ac:picMk id="3" creationId="{8114DA64-2758-E418-370E-B83E757DA9B7}"/>
          </ac:picMkLst>
        </pc:picChg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404868361" sldId="286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2" creationId="{160A6AAB-8FC3-FD1D-4181-8AD3106CA1B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4" creationId="{D67BAACB-B3A1-955F-16BF-324B949A0AE0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6" creationId="{5D2ACD05-CAFB-9B9D-54FA-4FF93C3FAF0D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8" creationId="{643C27F5-6868-9946-1418-0A788B6A692F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9" creationId="{286E84A5-3D09-BB69-9C87-ECD1F3534DFB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404868361" sldId="286"/>
            <ac:spMk id="13" creationId="{1B4FC810-164A-2A44-F9A3-993602327C3D}"/>
          </ac:spMkLst>
        </pc:spChg>
        <pc:grpChg chg="add mod">
          <ac:chgData name="Saahier S. Parker" userId="2785d05e-c791-4254-b888-60bba13a4c6c" providerId="ADAL" clId="{CBA4FC89-64C7-4ACE-8FE3-A8C4D3953805}" dt="2026-07-21T07:55:27.929" v="784" actId="164"/>
          <ac:grpSpMkLst>
            <pc:docMk/>
            <pc:sldMk cId="3404868361" sldId="286"/>
            <ac:grpSpMk id="7" creationId="{3CD9F701-F4FF-CEC0-E6E4-4F4221F48021}"/>
          </ac:grpSpMkLst>
        </pc:grpChg>
        <pc:grpChg chg="add mod">
          <ac:chgData name="Saahier S. Parker" userId="2785d05e-c791-4254-b888-60bba13a4c6c" providerId="ADAL" clId="{CBA4FC89-64C7-4ACE-8FE3-A8C4D3953805}" dt="2026-07-21T08:00:58.343" v="986" actId="1036"/>
          <ac:grpSpMkLst>
            <pc:docMk/>
            <pc:sldMk cId="3404868361" sldId="286"/>
            <ac:grpSpMk id="11" creationId="{7C647476-0703-1FA9-94F0-7A43F4B6BB54}"/>
          </ac:grpSpMkLst>
        </pc:grpChg>
        <pc:graphicFrameChg chg="del">
          <ac:chgData name="Saahier S. Parker" userId="2785d05e-c791-4254-b888-60bba13a4c6c" providerId="ADAL" clId="{CBA4FC89-64C7-4ACE-8FE3-A8C4D3953805}" dt="2026-07-21T07:50:26.843" v="680" actId="478"/>
          <ac:graphicFrameMkLst>
            <pc:docMk/>
            <pc:sldMk cId="3404868361" sldId="286"/>
            <ac:graphicFrameMk id="10" creationId="{4E67D8FE-E8FE-5757-163C-DF43C33D0B31}"/>
          </ac:graphicFrameMkLst>
        </pc:graphicFrameChg>
        <pc:picChg chg="add mod modCrop">
          <ac:chgData name="Saahier S. Parker" userId="2785d05e-c791-4254-b888-60bba13a4c6c" providerId="ADAL" clId="{CBA4FC89-64C7-4ACE-8FE3-A8C4D3953805}" dt="2026-07-21T07:54:31.184" v="745" actId="164"/>
          <ac:picMkLst>
            <pc:docMk/>
            <pc:sldMk cId="3404868361" sldId="286"/>
            <ac:picMk id="3" creationId="{B8227EE4-2B32-0A46-DA56-3455432BCCDD}"/>
          </ac:picMkLst>
        </pc:picChg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406412754" sldId="287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06412754" sldId="287"/>
            <ac:spMk id="2" creationId="{99B2571D-BEE7-0BBF-B292-0FC996461097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406412754" sldId="287"/>
            <ac:spMk id="4" creationId="{2A641829-9FE7-78FC-31D5-F9DD7362F09E}"/>
          </ac:spMkLst>
        </pc:spChg>
        <pc:spChg chg="add del mod">
          <ac:chgData name="Saahier S. Parker" userId="2785d05e-c791-4254-b888-60bba13a4c6c" providerId="ADAL" clId="{CBA4FC89-64C7-4ACE-8FE3-A8C4D3953805}" dt="2026-07-21T08:07:22.502" v="1023" actId="478"/>
          <ac:spMkLst>
            <pc:docMk/>
            <pc:sldMk cId="2406412754" sldId="287"/>
            <ac:spMk id="8" creationId="{E4DAC65D-0428-B9E0-6A28-B4FF813EEC4C}"/>
          </ac:spMkLst>
        </pc:spChg>
        <pc:spChg chg="del mod">
          <ac:chgData name="Saahier S. Parker" userId="2785d05e-c791-4254-b888-60bba13a4c6c" providerId="ADAL" clId="{CBA4FC89-64C7-4ACE-8FE3-A8C4D3953805}" dt="2026-07-21T08:01:44.984" v="993" actId="478"/>
          <ac:spMkLst>
            <pc:docMk/>
            <pc:sldMk cId="2406412754" sldId="287"/>
            <ac:spMk id="13" creationId="{C2464142-AECA-9934-652F-19C6328650D9}"/>
          </ac:spMkLst>
        </pc:spChg>
        <pc:grpChg chg="del">
          <ac:chgData name="Saahier S. Parker" userId="2785d05e-c791-4254-b888-60bba13a4c6c" providerId="ADAL" clId="{CBA4FC89-64C7-4ACE-8FE3-A8C4D3953805}" dt="2026-07-21T08:01:45.622" v="994" actId="478"/>
          <ac:grpSpMkLst>
            <pc:docMk/>
            <pc:sldMk cId="2406412754" sldId="287"/>
            <ac:grpSpMk id="11" creationId="{5CD13E3A-1D44-AA9D-7CD6-7D95F7E31057}"/>
          </ac:grpSpMkLst>
        </pc:grpChg>
        <pc:picChg chg="add del mod">
          <ac:chgData name="Saahier S. Parker" userId="2785d05e-c791-4254-b888-60bba13a4c6c" providerId="ADAL" clId="{CBA4FC89-64C7-4ACE-8FE3-A8C4D3953805}" dt="2026-07-21T08:07:18.858" v="1019" actId="22"/>
          <ac:picMkLst>
            <pc:docMk/>
            <pc:sldMk cId="2406412754" sldId="287"/>
            <ac:picMk id="12" creationId="{D30E0EBD-989A-1F1B-18F5-9B8DD6EDB96A}"/>
          </ac:picMkLst>
        </pc:picChg>
        <pc:picChg chg="add mod">
          <ac:chgData name="Saahier S. Parker" userId="2785d05e-c791-4254-b888-60bba13a4c6c" providerId="ADAL" clId="{CBA4FC89-64C7-4ACE-8FE3-A8C4D3953805}" dt="2026-07-21T08:07:30.681" v="1025" actId="1076"/>
          <ac:picMkLst>
            <pc:docMk/>
            <pc:sldMk cId="2406412754" sldId="287"/>
            <ac:picMk id="15" creationId="{A8EF2F0C-0AE9-C127-0811-BBD92F03A3A6}"/>
          </ac:picMkLst>
        </pc:picChg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588110037" sldId="288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88110037" sldId="288"/>
            <ac:spMk id="2" creationId="{8206D536-8DBD-9CE8-B77A-12408A22BB7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88110037" sldId="288"/>
            <ac:spMk id="4" creationId="{B7864888-1461-4499-303B-A23A6E103C54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588110037" sldId="288"/>
            <ac:spMk id="14" creationId="{A078B697-B4B5-5679-11AE-23AB88A570A3}"/>
          </ac:spMkLst>
        </pc:spChg>
        <pc:picChg chg="add del">
          <ac:chgData name="Saahier S. Parker" userId="2785d05e-c791-4254-b888-60bba13a4c6c" providerId="ADAL" clId="{CBA4FC89-64C7-4ACE-8FE3-A8C4D3953805}" dt="2026-07-21T10:10:36.371" v="1032" actId="478"/>
          <ac:picMkLst>
            <pc:docMk/>
            <pc:sldMk cId="588110037" sldId="288"/>
            <ac:picMk id="6" creationId="{8DD864E7-C8E0-A11C-E416-824D172136CD}"/>
          </ac:picMkLst>
        </pc:picChg>
        <pc:picChg chg="add del">
          <ac:chgData name="Saahier S. Parker" userId="2785d05e-c791-4254-b888-60bba13a4c6c" providerId="ADAL" clId="{CBA4FC89-64C7-4ACE-8FE3-A8C4D3953805}" dt="2026-07-21T10:51:29.866" v="1034" actId="478"/>
          <ac:picMkLst>
            <pc:docMk/>
            <pc:sldMk cId="588110037" sldId="288"/>
            <ac:picMk id="8" creationId="{17CDD36A-D030-B919-6BB9-547EFCBF411B}"/>
          </ac:picMkLst>
        </pc:picChg>
        <pc:picChg chg="add del mod modCrop">
          <ac:chgData name="Saahier S. Parker" userId="2785d05e-c791-4254-b888-60bba13a4c6c" providerId="ADAL" clId="{CBA4FC89-64C7-4ACE-8FE3-A8C4D3953805}" dt="2026-07-21T11:03:26.918" v="1037" actId="478"/>
          <ac:picMkLst>
            <pc:docMk/>
            <pc:sldMk cId="588110037" sldId="288"/>
            <ac:picMk id="10" creationId="{B9F92D8D-5E65-E01D-A038-DE81F4D20397}"/>
          </ac:picMkLst>
        </pc:picChg>
        <pc:picChg chg="add mod">
          <ac:chgData name="Saahier S. Parker" userId="2785d05e-c791-4254-b888-60bba13a4c6c" providerId="ADAL" clId="{CBA4FC89-64C7-4ACE-8FE3-A8C4D3953805}" dt="2026-07-21T11:03:36.489" v="1040" actId="1076"/>
          <ac:picMkLst>
            <pc:docMk/>
            <pc:sldMk cId="588110037" sldId="288"/>
            <ac:picMk id="12" creationId="{0F3EC206-0887-6B34-4ADD-CFAF893F8E6D}"/>
          </ac:picMkLst>
        </pc:picChg>
        <pc:picChg chg="del">
          <ac:chgData name="Saahier S. Parker" userId="2785d05e-c791-4254-b888-60bba13a4c6c" providerId="ADAL" clId="{CBA4FC89-64C7-4ACE-8FE3-A8C4D3953805}" dt="2026-07-21T08:08:45.350" v="1027" actId="478"/>
          <ac:picMkLst>
            <pc:docMk/>
            <pc:sldMk cId="588110037" sldId="288"/>
            <ac:picMk id="15" creationId="{60958612-C862-C7A2-0C63-7F23DFDF08C3}"/>
          </ac:picMkLst>
        </pc:picChg>
      </pc:sldChg>
      <pc:sldChg chg="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153622499" sldId="289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4" creationId="{92781D95-95D2-1665-8182-E28ED5065277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6" creationId="{6488269B-6679-53EE-BA99-9E628F9DE58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7" creationId="{F586E19E-300A-F579-CF4D-2DE9702A630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8" creationId="{2CC0A731-BEC9-6942-3B86-D19E900C3DC2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9" creationId="{E384492C-332A-16B3-D9C8-2CAE8B3A4AF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53622499" sldId="289"/>
            <ac:spMk id="11" creationId="{EE0A8A4B-520F-AFA8-06DF-672B2F911AD4}"/>
          </ac:spMkLst>
        </pc:spChg>
      </pc:sldChg>
      <pc:sldChg chg="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1422780428" sldId="290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2780428" sldId="290"/>
            <ac:spMk id="3" creationId="{D95D6073-32D6-97A8-D398-00332030AAEF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2780428" sldId="290"/>
            <ac:spMk id="5" creationId="{BBDE67E4-C460-A2B5-6F70-70BC01A74D8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22780428" sldId="290"/>
            <ac:spMk id="6" creationId="{2FFAF838-6B6D-50EA-B3BF-7BCCC0300AA8}"/>
          </ac:spMkLst>
        </pc:spChg>
      </pc:sldChg>
      <pc:sldChg chg="add del">
        <pc:chgData name="Saahier S. Parker" userId="2785d05e-c791-4254-b888-60bba13a4c6c" providerId="ADAL" clId="{CBA4FC89-64C7-4ACE-8FE3-A8C4D3953805}" dt="2026-07-21T12:31:34.979" v="1094" actId="47"/>
        <pc:sldMkLst>
          <pc:docMk/>
          <pc:sldMk cId="1584441700" sldId="291"/>
        </pc:sldMkLst>
      </pc:sldChg>
      <pc:sldChg chg="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128866896" sldId="291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28866896" sldId="291"/>
            <ac:spMk id="3" creationId="{00B03DC5-9901-0BE2-7D86-5FD679043EF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28866896" sldId="291"/>
            <ac:spMk id="5" creationId="{E43724FE-D492-CD29-F04B-E4198A3182B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128866896" sldId="291"/>
            <ac:spMk id="6" creationId="{1C25D56B-99D8-3CE9-D2BB-ACA2EEBE7F20}"/>
          </ac:spMkLst>
        </pc:spChg>
        <pc:picChg chg="del">
          <ac:chgData name="Saahier S. Parker" userId="2785d05e-c791-4254-b888-60bba13a4c6c" providerId="ADAL" clId="{CBA4FC89-64C7-4ACE-8FE3-A8C4D3953805}" dt="2026-07-21T12:33:50.532" v="1104" actId="478"/>
          <ac:picMkLst>
            <pc:docMk/>
            <pc:sldMk cId="3128866896" sldId="291"/>
            <ac:picMk id="8" creationId="{24289BAF-B14B-CB9E-799D-490B468D6D1B}"/>
          </ac:picMkLst>
        </pc:picChg>
      </pc:sldChg>
      <pc:sldChg chg="addSp delSp modSp add mod">
        <pc:chgData name="Saahier S. Parker" userId="2785d05e-c791-4254-b888-60bba13a4c6c" providerId="ADAL" clId="{CBA4FC89-64C7-4ACE-8FE3-A8C4D3953805}" dt="2026-07-21T18:38:52.701" v="3013" actId="20577"/>
        <pc:sldMkLst>
          <pc:docMk/>
          <pc:sldMk cId="1462250338" sldId="292"/>
        </pc:sldMkLst>
        <pc:spChg chg="mod">
          <ac:chgData name="Saahier S. Parker" userId="2785d05e-c791-4254-b888-60bba13a4c6c" providerId="ADAL" clId="{CBA4FC89-64C7-4ACE-8FE3-A8C4D3953805}" dt="2026-07-21T18:38:52.701" v="3013" actId="20577"/>
          <ac:spMkLst>
            <pc:docMk/>
            <pc:sldMk cId="1462250338" sldId="292"/>
            <ac:spMk id="3" creationId="{230DB719-CDE1-78D4-C469-33D0DF09AF2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62250338" sldId="292"/>
            <ac:spMk id="5" creationId="{C34A1AEB-99CB-179A-A34C-64A35E9B993E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62250338" sldId="292"/>
            <ac:spMk id="6" creationId="{436DBD0C-3E5A-2264-AF0C-053C7E97727A}"/>
          </ac:spMkLst>
        </pc:spChg>
        <pc:spChg chg="add 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62250338" sldId="292"/>
            <ac:spMk id="9" creationId="{5560A2BB-757F-70F2-5FA7-E51001B7A258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1462250338" sldId="292"/>
            <ac:graphicFrameMk id="2" creationId="{DB829F0F-7B7D-A542-DD5D-8F48F79D3223}"/>
          </ac:graphicFrameMkLst>
        </pc:graphicFrameChg>
        <pc:picChg chg="del">
          <ac:chgData name="Saahier S. Parker" userId="2785d05e-c791-4254-b888-60bba13a4c6c" providerId="ADAL" clId="{CBA4FC89-64C7-4ACE-8FE3-A8C4D3953805}" dt="2026-07-21T12:41:47.746" v="1226" actId="478"/>
          <ac:picMkLst>
            <pc:docMk/>
            <pc:sldMk cId="1462250338" sldId="292"/>
            <ac:picMk id="8" creationId="{17F39C71-2AC6-6628-FCE2-163482C54187}"/>
          </ac:picMkLst>
        </pc:picChg>
      </pc:sldChg>
      <pc:sldChg chg="add del">
        <pc:chgData name="Saahier S. Parker" userId="2785d05e-c791-4254-b888-60bba13a4c6c" providerId="ADAL" clId="{CBA4FC89-64C7-4ACE-8FE3-A8C4D3953805}" dt="2026-07-21T12:31:34.979" v="1094" actId="47"/>
        <pc:sldMkLst>
          <pc:docMk/>
          <pc:sldMk cId="4031927031" sldId="292"/>
        </pc:sldMkLst>
      </pc:sldChg>
      <pc:sldChg chg="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603988536" sldId="293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03988536" sldId="293"/>
            <ac:spMk id="3" creationId="{3C2CFC9C-EA35-566B-CCE8-65CF90A3A11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03988536" sldId="293"/>
            <ac:spMk id="5" creationId="{BBD6BD81-DBFB-2446-9CFC-BEE39BD3D95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03988536" sldId="293"/>
            <ac:spMk id="6" creationId="{A5D3F3BA-ACD9-A6A3-51C3-859CF62CF4E5}"/>
          </ac:spMkLst>
        </pc:spChg>
        <pc:picChg chg="del">
          <ac:chgData name="Saahier S. Parker" userId="2785d05e-c791-4254-b888-60bba13a4c6c" providerId="ADAL" clId="{CBA4FC89-64C7-4ACE-8FE3-A8C4D3953805}" dt="2026-07-21T12:41:43.956" v="1225" actId="478"/>
          <ac:picMkLst>
            <pc:docMk/>
            <pc:sldMk cId="2603988536" sldId="293"/>
            <ac:picMk id="8" creationId="{2940B5E1-E4FD-F324-1A55-9065BF1B1395}"/>
          </ac:picMkLst>
        </pc:picChg>
      </pc:sldChg>
      <pc:sldChg chg="add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565636559" sldId="294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565636559" sldId="294"/>
            <ac:spMk id="3" creationId="{A564FFE4-8690-A1A1-B3AC-4ACF704C1E7F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565636559" sldId="294"/>
            <ac:spMk id="5" creationId="{4A9C7859-334E-2E56-E41F-F2F95FED0E05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565636559" sldId="294"/>
            <ac:spMk id="6" creationId="{735ACAEE-6725-1B37-8F7D-88D58D75CB32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3565636559" sldId="294"/>
            <ac:graphicFrameMk id="2" creationId="{FD632F62-5977-46BF-A39D-50F9F23755DF}"/>
          </ac:graphicFrameMkLst>
        </pc:graphicFrameChg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163265059" sldId="295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63265059" sldId="295"/>
            <ac:spMk id="3" creationId="{AC1F495C-17E0-9BAC-5CBD-4EACCB9FAE9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63265059" sldId="295"/>
            <ac:spMk id="5" creationId="{B0511B84-3EB6-45AD-457B-704E26E0B30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63265059" sldId="295"/>
            <ac:spMk id="6" creationId="{D2A48DD0-717F-5AC8-1B92-AE155179B714}"/>
          </ac:spMkLst>
        </pc:spChg>
        <pc:spChg chg="del">
          <ac:chgData name="Saahier S. Parker" userId="2785d05e-c791-4254-b888-60bba13a4c6c" providerId="ADAL" clId="{CBA4FC89-64C7-4ACE-8FE3-A8C4D3953805}" dt="2026-07-21T13:00:39.040" v="1660" actId="478"/>
          <ac:spMkLst>
            <pc:docMk/>
            <pc:sldMk cId="4163265059" sldId="295"/>
            <ac:spMk id="9" creationId="{5DAEB9E2-B785-7D0C-1267-FD27D7CE600D}"/>
          </ac:spMkLst>
        </pc:spChg>
        <pc:spChg chg="add del">
          <ac:chgData name="Saahier S. Parker" userId="2785d05e-c791-4254-b888-60bba13a4c6c" providerId="ADAL" clId="{CBA4FC89-64C7-4ACE-8FE3-A8C4D3953805}" dt="2026-07-21T13:10:21.171" v="1849" actId="22"/>
          <ac:spMkLst>
            <pc:docMk/>
            <pc:sldMk cId="4163265059" sldId="295"/>
            <ac:spMk id="11" creationId="{4509E2BA-8AB0-01C6-C7DE-A5EB401B3CA5}"/>
          </ac:spMkLst>
        </pc:spChg>
        <pc:graphicFrameChg chg="del modGraphic">
          <ac:chgData name="Saahier S. Parker" userId="2785d05e-c791-4254-b888-60bba13a4c6c" providerId="ADAL" clId="{CBA4FC89-64C7-4ACE-8FE3-A8C4D3953805}" dt="2026-07-21T13:00:37.153" v="1659" actId="478"/>
          <ac:graphicFrameMkLst>
            <pc:docMk/>
            <pc:sldMk cId="4163265059" sldId="295"/>
            <ac:graphicFrameMk id="2" creationId="{205D2833-E797-BF5A-8F00-A1FDF1D69CD5}"/>
          </ac:graphicFrameMkLst>
        </pc:graphicFrameChg>
        <pc:graphicFrameChg chg="add mod">
          <ac:chgData name="Saahier S. Parker" userId="2785d05e-c791-4254-b888-60bba13a4c6c" providerId="ADAL" clId="{CBA4FC89-64C7-4ACE-8FE3-A8C4D3953805}" dt="2026-07-21T13:08:46.896" v="1842"/>
          <ac:graphicFrameMkLst>
            <pc:docMk/>
            <pc:sldMk cId="4163265059" sldId="295"/>
            <ac:graphicFrameMk id="7" creationId="{A4450EBE-38AD-E335-03A4-017014C1A6BD}"/>
          </ac:graphicFrameMkLst>
        </pc:graphicFrameChg>
        <pc:graphicFrameChg chg="add mod modGraphic">
          <ac:chgData name="Saahier S. Parker" userId="2785d05e-c791-4254-b888-60bba13a4c6c" providerId="ADAL" clId="{CBA4FC89-64C7-4ACE-8FE3-A8C4D3953805}" dt="2026-07-21T13:10:16.273" v="1847" actId="14100"/>
          <ac:graphicFrameMkLst>
            <pc:docMk/>
            <pc:sldMk cId="4163265059" sldId="295"/>
            <ac:graphicFrameMk id="8" creationId="{033F37C1-4611-3249-50CE-8C2FEF92FD09}"/>
          </ac:graphicFrameMkLst>
        </pc:graphicFrame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4163265059" sldId="295"/>
            <ac:graphicFrameMk id="12" creationId="{3BFC7F9A-8AF4-07E2-270E-96BD7960903E}"/>
          </ac:graphicFrameMkLst>
        </pc:graphicFrameChg>
      </pc:sldChg>
      <pc:sldChg chg="add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3674029486" sldId="296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674029486" sldId="296"/>
            <ac:spMk id="3" creationId="{2071EDD6-E417-794E-01EF-00D84B4DDAB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674029486" sldId="296"/>
            <ac:spMk id="5" creationId="{CA9D6DD2-54D6-7BBF-C7EB-2A95D41F962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3674029486" sldId="296"/>
            <ac:spMk id="6" creationId="{6DAA7B7A-3A0D-8E84-DC6D-E7F5D56E7E84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3674029486" sldId="296"/>
            <ac:graphicFrameMk id="2" creationId="{992BDDD5-24B4-CEE4-5F6F-1BF4170D6C13}"/>
          </ac:graphicFrameMkLst>
        </pc:graphicFrameChg>
      </pc:sldChg>
      <pc:sldChg chg="add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2658493328" sldId="297"/>
        </pc:sldMkLst>
        <pc:spChg chg="mod or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58493328" sldId="297"/>
            <ac:spMk id="3" creationId="{4E522E7B-E8F0-C491-13D2-934B485AF017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58493328" sldId="297"/>
            <ac:spMk id="5" creationId="{1BCBD6D5-48D2-AB50-F7AA-E763C5471E6C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2658493328" sldId="297"/>
            <ac:spMk id="6" creationId="{D476DE08-B288-F759-B1B7-B97099BCAB3A}"/>
          </ac:spMkLst>
        </pc:spChg>
        <pc:graphicFrameChg chg="add mod modGraphic">
          <ac:chgData name="Saahier S. Parker" userId="2785d05e-c791-4254-b888-60bba13a4c6c" providerId="ADAL" clId="{CBA4FC89-64C7-4ACE-8FE3-A8C4D3953805}" dt="2026-07-21T18:38:08.097" v="3012" actId="790"/>
          <ac:graphicFrameMkLst>
            <pc:docMk/>
            <pc:sldMk cId="2658493328" sldId="297"/>
            <ac:graphicFrameMk id="2" creationId="{1259D84C-1DFF-4F6C-2F32-9BDDF863C324}"/>
          </ac:graphicFrameMkLst>
        </pc:graphicFrameChg>
        <pc:picChg chg="add mod ord">
          <ac:chgData name="Saahier S. Parker" userId="2785d05e-c791-4254-b888-60bba13a4c6c" providerId="ADAL" clId="{CBA4FC89-64C7-4ACE-8FE3-A8C4D3953805}" dt="2026-07-21T14:04:11.613" v="2552" actId="166"/>
          <ac:picMkLst>
            <pc:docMk/>
            <pc:sldMk cId="2658493328" sldId="297"/>
            <ac:picMk id="7" creationId="{845F5FA4-6167-CC06-8441-55925F562CFA}"/>
          </ac:picMkLst>
        </pc:picChg>
      </pc:sldChg>
      <pc:sldChg chg="add del">
        <pc:chgData name="Saahier S. Parker" userId="2785d05e-c791-4254-b888-60bba13a4c6c" providerId="ADAL" clId="{CBA4FC89-64C7-4ACE-8FE3-A8C4D3953805}" dt="2026-07-21T14:21:52.757" v="2859" actId="47"/>
        <pc:sldMkLst>
          <pc:docMk/>
          <pc:sldMk cId="3318412236" sldId="298"/>
        </pc:sldMkLst>
      </pc:sldChg>
      <pc:sldChg chg="add del">
        <pc:chgData name="Saahier S. Parker" userId="2785d05e-c791-4254-b888-60bba13a4c6c" providerId="ADAL" clId="{CBA4FC89-64C7-4ACE-8FE3-A8C4D3953805}" dt="2026-07-21T14:21:52.757" v="2859" actId="47"/>
        <pc:sldMkLst>
          <pc:docMk/>
          <pc:sldMk cId="3641957434" sldId="299"/>
        </pc:sldMkLst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1470247657" sldId="300"/>
        </pc:sldMkLst>
        <pc:spChg chg="del">
          <ac:chgData name="Saahier S. Parker" userId="2785d05e-c791-4254-b888-60bba13a4c6c" providerId="ADAL" clId="{CBA4FC89-64C7-4ACE-8FE3-A8C4D3953805}" dt="2026-07-21T14:19:18.629" v="2855" actId="478"/>
          <ac:spMkLst>
            <pc:docMk/>
            <pc:sldMk cId="1470247657" sldId="300"/>
            <ac:spMk id="3" creationId="{F1E6B4E0-E339-9931-995D-0453021814A8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70247657" sldId="300"/>
            <ac:spMk id="5" creationId="{17B46520-2472-51A5-DA99-29886CD6A4A1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1470247657" sldId="300"/>
            <ac:spMk id="6" creationId="{F04F2768-2C72-0F67-D540-154F47DFCFDF}"/>
          </ac:spMkLst>
        </pc:spChg>
        <pc:spChg chg="add del mod">
          <ac:chgData name="Saahier S. Parker" userId="2785d05e-c791-4254-b888-60bba13a4c6c" providerId="ADAL" clId="{CBA4FC89-64C7-4ACE-8FE3-A8C4D3953805}" dt="2026-07-21T14:19:20.962" v="2856" actId="478"/>
          <ac:spMkLst>
            <pc:docMk/>
            <pc:sldMk cId="1470247657" sldId="300"/>
            <ac:spMk id="7" creationId="{989DAED2-35CD-D7B5-F9DD-77386FCFC9EA}"/>
          </ac:spMkLst>
        </pc:spChg>
        <pc:picChg chg="add mod">
          <ac:chgData name="Saahier S. Parker" userId="2785d05e-c791-4254-b888-60bba13a4c6c" providerId="ADAL" clId="{CBA4FC89-64C7-4ACE-8FE3-A8C4D3953805}" dt="2026-07-21T14:19:45.503" v="2858" actId="1076"/>
          <ac:picMkLst>
            <pc:docMk/>
            <pc:sldMk cId="1470247657" sldId="300"/>
            <ac:picMk id="9" creationId="{C08C7D8D-084C-7C72-80B6-95B453F92E93}"/>
          </ac:picMkLst>
        </pc:picChg>
      </pc:sldChg>
      <pc:sldChg chg="addSp delSp modSp add mod">
        <pc:chgData name="Saahier S. Parker" userId="2785d05e-c791-4254-b888-60bba13a4c6c" providerId="ADAL" clId="{CBA4FC89-64C7-4ACE-8FE3-A8C4D3953805}" dt="2026-07-21T18:38:08.097" v="3012" actId="790"/>
        <pc:sldMkLst>
          <pc:docMk/>
          <pc:sldMk cId="4188195255" sldId="301"/>
        </pc:sldMkLst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88195255" sldId="301"/>
            <ac:spMk id="2" creationId="{F315D861-AC73-1C7B-ECF0-FB81E1D3E6E0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88195255" sldId="301"/>
            <ac:spMk id="4" creationId="{ECD46CC2-6A33-3EB5-175A-55D64C52E1E6}"/>
          </ac:spMkLst>
        </pc:spChg>
        <pc:spChg chg="mod">
          <ac:chgData name="Saahier S. Parker" userId="2785d05e-c791-4254-b888-60bba13a4c6c" providerId="ADAL" clId="{CBA4FC89-64C7-4ACE-8FE3-A8C4D3953805}" dt="2026-07-21T18:38:08.097" v="3012" actId="790"/>
          <ac:spMkLst>
            <pc:docMk/>
            <pc:sldMk cId="4188195255" sldId="301"/>
            <ac:spMk id="14" creationId="{5A025349-D28B-61B8-2E10-1F125ED69608}"/>
          </ac:spMkLst>
        </pc:spChg>
        <pc:grpChg chg="add mod">
          <ac:chgData name="Saahier S. Parker" userId="2785d05e-c791-4254-b888-60bba13a4c6c" providerId="ADAL" clId="{CBA4FC89-64C7-4ACE-8FE3-A8C4D3953805}" dt="2026-07-21T17:46:02.650" v="2883" actId="164"/>
          <ac:grpSpMkLst>
            <pc:docMk/>
            <pc:sldMk cId="4188195255" sldId="301"/>
            <ac:grpSpMk id="11" creationId="{3A071FFB-9B11-3BE8-3AEB-A7EE9568695F}"/>
          </ac:grpSpMkLst>
        </pc:grpChg>
        <pc:picChg chg="add mod">
          <ac:chgData name="Saahier S. Parker" userId="2785d05e-c791-4254-b888-60bba13a4c6c" providerId="ADAL" clId="{CBA4FC89-64C7-4ACE-8FE3-A8C4D3953805}" dt="2026-07-21T17:46:02.650" v="2883" actId="164"/>
          <ac:picMkLst>
            <pc:docMk/>
            <pc:sldMk cId="4188195255" sldId="301"/>
            <ac:picMk id="6" creationId="{1B489D44-DB54-513C-27BB-EC98564EF955}"/>
          </ac:picMkLst>
        </pc:picChg>
        <pc:picChg chg="add del mod">
          <ac:chgData name="Saahier S. Parker" userId="2785d05e-c791-4254-b888-60bba13a4c6c" providerId="ADAL" clId="{CBA4FC89-64C7-4ACE-8FE3-A8C4D3953805}" dt="2026-07-21T17:45:39.614" v="2880" actId="22"/>
          <ac:picMkLst>
            <pc:docMk/>
            <pc:sldMk cId="4188195255" sldId="301"/>
            <ac:picMk id="8" creationId="{953CD089-DA7E-D1B3-384B-B17A531CF39A}"/>
          </ac:picMkLst>
        </pc:picChg>
        <pc:picChg chg="add mod">
          <ac:chgData name="Saahier S. Parker" userId="2785d05e-c791-4254-b888-60bba13a4c6c" providerId="ADAL" clId="{CBA4FC89-64C7-4ACE-8FE3-A8C4D3953805}" dt="2026-07-21T17:46:02.650" v="2883" actId="164"/>
          <ac:picMkLst>
            <pc:docMk/>
            <pc:sldMk cId="4188195255" sldId="301"/>
            <ac:picMk id="10" creationId="{B4798ACD-0D7B-9DF3-3876-27F78A2B044A}"/>
          </ac:picMkLst>
        </pc:picChg>
        <pc:picChg chg="del">
          <ac:chgData name="Saahier S. Parker" userId="2785d05e-c791-4254-b888-60bba13a4c6c" providerId="ADAL" clId="{CBA4FC89-64C7-4ACE-8FE3-A8C4D3953805}" dt="2026-07-21T14:27:21.711" v="2867" actId="478"/>
          <ac:picMkLst>
            <pc:docMk/>
            <pc:sldMk cId="4188195255" sldId="301"/>
            <ac:picMk id="12" creationId="{14EBF508-CED7-E3B7-9EB6-775097AEE2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A6741-8917-484F-BB38-9DC91534977F}" type="datetimeFigureOut">
              <a:rPr lang="en-ZA" smtClean="0"/>
              <a:t>2026/07/28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95144-7EB2-4CCD-A13B-07AB07342D6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926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Continuous:</a:t>
            </a:r>
            <a:r>
              <a:rPr lang="en-ZA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Measured on a scale with high precision, allowing for infinite fractions or decimals (e.g., height, weight, or temperature)</a:t>
            </a:r>
            <a:endParaRPr lang="en-ZA" dirty="0"/>
          </a:p>
          <a:p>
            <a:r>
              <a:rPr lang="en-ZA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Discrete:</a:t>
            </a:r>
            <a:r>
              <a:rPr lang="en-ZA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Countable whole numbers (e.g., number of children in a family, or cars in a parking lot).</a:t>
            </a:r>
          </a:p>
          <a:p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Ordinal:</a:t>
            </a:r>
            <a:r>
              <a:rPr lang="en-ZA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Categories that can be ranked or ordered (e.g., pain scale 1-10, or education level)</a:t>
            </a:r>
          </a:p>
          <a:p>
            <a:r>
              <a:rPr lang="en-ZA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Nominal:</a:t>
            </a:r>
            <a:r>
              <a:rPr lang="en-ZA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Categories with no inherent order (e.g., eye </a:t>
            </a:r>
            <a:r>
              <a:rPr lang="en-ZA" sz="1200" b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ZA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blood type, or zip code).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387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62FB2-07D8-F4FC-CBAD-FC1584F68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B9159-6215-D771-9592-1B7CD9566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8F777B-B314-669D-6959-91BAA3AFC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54EAD-FE16-9EC1-CBF4-CCD26F5EC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2177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CE52D-3AF7-697D-1E1C-E456AB872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93FA1-B0B6-1C6E-E5C8-2141C20A2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126B21-5D1A-1BFC-C764-65CAA76B3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4DB6F-8F68-1CAB-997F-C9E955DBC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0760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4E85D-B826-CF73-B375-3136F4F75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FBCF0-CEF9-292D-4335-F812C26FF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913FD0-46AA-F456-E8D9-7931D9411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54DCF-B1A2-8340-6561-A519D9F39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3970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0DC08-5B9F-98C8-E5D6-E20A3A579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B5717-87F1-40AB-91C9-702EED990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F44720-E94C-FEAD-DCA9-544E4C81FD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9A860-A48A-4B09-5F8D-322C97E5C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376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EE82-B4BC-FCAC-FE93-75F0C5F95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9994F-8844-5A78-1431-91245E3F8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1EF21A-394B-3FE0-F1FB-631B507A7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06E62-58F3-C3E6-B6D3-68FFB87D1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95144-7EB2-4CCD-A13B-07AB07342D6A}" type="slidenum">
              <a:rPr lang="en-ZA" smtClean="0"/>
              <a:t>32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1261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orms.gle/qyrRWM1APDcjRaLx5" TargetMode="Externa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hyperlink" Target="https://forms.gle/y4KgaUHe7k3EmMGk8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42851" y="1185750"/>
            <a:ext cx="651361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noProof="0" dirty="0">
                <a:solidFill>
                  <a:srgbClr val="D69610"/>
                </a:solidFill>
              </a:rPr>
              <a:t>Foundations of Quantitative Research</a:t>
            </a:r>
            <a:br>
              <a:rPr lang="en-ZA" sz="4800" b="1" noProof="0" dirty="0">
                <a:solidFill>
                  <a:srgbClr val="D69610"/>
                </a:solidFill>
              </a:rPr>
            </a:br>
            <a:br>
              <a:rPr lang="en-ZA" sz="4800" b="1" noProof="0" dirty="0">
                <a:solidFill>
                  <a:srgbClr val="D69610"/>
                </a:solidFill>
              </a:rPr>
            </a:br>
            <a:r>
              <a:rPr lang="en-ZA" sz="2800" b="1" noProof="0" dirty="0">
                <a:solidFill>
                  <a:srgbClr val="D69610"/>
                </a:solidFill>
              </a:rPr>
              <a:t>Session 1.1</a:t>
            </a:r>
            <a:endParaRPr lang="en-ZA" sz="700" b="1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pPr algn="ctr"/>
            <a:r>
              <a:rPr lang="en-ZA" noProof="0" dirty="0">
                <a:solidFill>
                  <a:srgbClr val="D69610"/>
                </a:solidFill>
              </a:rPr>
              <a:t>Dr </a:t>
            </a:r>
            <a:r>
              <a:rPr lang="en-ZA" noProof="0" dirty="0" err="1">
                <a:solidFill>
                  <a:srgbClr val="D69610"/>
                </a:solidFill>
              </a:rPr>
              <a:t>Saahier</a:t>
            </a:r>
            <a:r>
              <a:rPr lang="en-ZA" noProof="0" dirty="0">
                <a:solidFill>
                  <a:srgbClr val="D69610"/>
                </a:solidFill>
              </a:rPr>
              <a:t> Parker</a:t>
            </a:r>
          </a:p>
          <a:p>
            <a:pPr algn="ctr"/>
            <a:r>
              <a:rPr lang="en-ZA" noProof="0" dirty="0">
                <a:solidFill>
                  <a:srgbClr val="D69610"/>
                </a:solidFill>
              </a:rPr>
              <a:t>29 July 2026</a:t>
            </a:r>
          </a:p>
          <a:p>
            <a:pPr algn="ctr"/>
            <a:endParaRPr lang="en-ZA" sz="3200" noProof="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1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i="1" noProof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5A447-0ECF-CBF4-73C5-3524AE5EF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24540A-1D56-35B7-1496-992705961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0EC19D-D9AA-5D78-B737-6EEAF0A8F1B4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Structure and Research Design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181E36-D0DD-677E-2109-346D63AA830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DB2396-CD35-2860-0124-8AE4B6B241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273" t="11882" r="818" b="11075"/>
          <a:stretch>
            <a:fillRect/>
          </a:stretch>
        </p:blipFill>
        <p:spPr>
          <a:xfrm>
            <a:off x="1853738" y="949568"/>
            <a:ext cx="6101542" cy="52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8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02D5-F828-1BF6-2B83-EFDD8F5BB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EFDAEE-6FE7-FDA5-8904-0F757340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0A705E-26B3-17EF-32FD-771363AD0C10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Research Process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171ECB-0949-694E-6F5D-66B7A957831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6F5C1D-DAA0-484D-F1AF-72598C983553}"/>
              </a:ext>
            </a:extLst>
          </p:cNvPr>
          <p:cNvSpPr txBox="1"/>
          <p:nvPr/>
        </p:nvSpPr>
        <p:spPr>
          <a:xfrm>
            <a:off x="145473" y="4516084"/>
            <a:ext cx="8998527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noProof="0" dirty="0"/>
              <a:t>Start with a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clear</a:t>
            </a:r>
            <a:r>
              <a:rPr lang="en-ZA" noProof="0" dirty="0"/>
              <a:t>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question</a:t>
            </a:r>
            <a:r>
              <a:rPr lang="en-ZA" noProof="0" dirty="0"/>
              <a:t> - What are you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measuring</a:t>
            </a:r>
            <a:r>
              <a:rPr lang="en-ZA" noProof="0" dirty="0"/>
              <a:t> 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noProof="0" dirty="0"/>
              <a:t>Choose your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research</a:t>
            </a:r>
            <a:r>
              <a:rPr lang="en-ZA" b="1" noProof="0" dirty="0"/>
              <a:t>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design</a:t>
            </a:r>
            <a:r>
              <a:rPr lang="en-ZA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ZA" noProof="0" dirty="0"/>
              <a:t>carefully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b="1" noProof="0" dirty="0"/>
              <a:t>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Collect</a:t>
            </a:r>
            <a:r>
              <a:rPr lang="en-ZA" noProof="0" dirty="0"/>
              <a:t> your data and run the </a:t>
            </a: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analytics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noProof="0" dirty="0"/>
              <a:t>Interpret  the results to create </a:t>
            </a:r>
            <a:r>
              <a:rPr lang="en-ZA" b="1" i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plain language findings</a:t>
            </a:r>
            <a:r>
              <a:rPr lang="en-ZA" noProof="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69B10-5F07-5543-D830-73A2E29AB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24" y="1067132"/>
            <a:ext cx="8895152" cy="352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23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5AC1E-C54D-9967-BA04-149F6896E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B1027C-7DBE-52B2-3930-26A375CCF1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E10F51-34C5-93ED-C8CD-D6C24A3253E2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Questions and Hypotheses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F05C9C-EFF1-6B10-C656-D2B394D030FB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AFAC6-5623-4282-B6F2-060B14C775AF}"/>
              </a:ext>
            </a:extLst>
          </p:cNvPr>
          <p:cNvSpPr txBox="1"/>
          <p:nvPr/>
        </p:nvSpPr>
        <p:spPr>
          <a:xfrm>
            <a:off x="58189" y="1055462"/>
            <a:ext cx="9044248" cy="5192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QUESTION is an open-ended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inquiry guiding your study.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Defines the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 focus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problem you want to investigate. It is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framed as a question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"What is the effect of X on Y?”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does daily screen time affect the sleep quality of university students?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1000" i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HYPOTHESIS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testable prediction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answering that question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testable statement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predicting an outcome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 you collect data. It follows an "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this, 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THEN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that..." format.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who limit their daily screen time to under two hours will report significantly better sleep quality than those with higher screen time.</a:t>
            </a:r>
          </a:p>
        </p:txBody>
      </p:sp>
    </p:spTree>
    <p:extLst>
      <p:ext uri="{BB962C8B-B14F-4D97-AF65-F5344CB8AC3E}">
        <p14:creationId xmlns:p14="http://schemas.microsoft.com/office/powerpoint/2010/main" val="1444338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CE06B-FC0B-07A6-BB46-F794DB761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90C9430-D0CF-81D7-C671-5989C90964E4}"/>
              </a:ext>
            </a:extLst>
          </p:cNvPr>
          <p:cNvGrpSpPr/>
          <p:nvPr/>
        </p:nvGrpSpPr>
        <p:grpSpPr>
          <a:xfrm>
            <a:off x="1672984" y="1948300"/>
            <a:ext cx="6072764" cy="3193363"/>
            <a:chOff x="1672984" y="1948300"/>
            <a:chExt cx="6072764" cy="319336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D0D0FD-893F-9D8D-A85D-1BBEC8735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2984" y="2054324"/>
              <a:ext cx="6072764" cy="3087339"/>
            </a:xfrm>
            <a:prstGeom prst="rect">
              <a:avLst/>
            </a:prstGeom>
          </p:spPr>
        </p:pic>
        <p:pic>
          <p:nvPicPr>
            <p:cNvPr id="10" name="Picture 9" descr="Blue car png Vectors - Download Free High-Quality Vectors | Magnific (formerly Freepik)">
              <a:extLst>
                <a:ext uri="{FF2B5EF4-FFF2-40B4-BE49-F238E27FC236}">
                  <a16:creationId xmlns:a16="http://schemas.microsoft.com/office/drawing/2014/main" id="{C0330758-844E-DF37-4BE7-A9C5242EA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9732" y="1948300"/>
              <a:ext cx="1243503" cy="80845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BEB8C28-8EA6-7852-5B51-ECDADB791A7D}"/>
              </a:ext>
            </a:extLst>
          </p:cNvPr>
          <p:cNvSpPr txBox="1"/>
          <p:nvPr/>
        </p:nvSpPr>
        <p:spPr>
          <a:xfrm>
            <a:off x="58189" y="964025"/>
            <a:ext cx="9044248" cy="5162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entire, comprehensive group you want to study (e.g., all adults in Cape Town).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specific, smaller subset chosen from that group (People with blue cars in Cape Town)</a:t>
            </a:r>
            <a:r>
              <a:rPr lang="en-ZA" sz="2400" noProof="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8C59B-E925-AE47-BD55-246F10F6A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204F83-2455-61CF-2ADA-D9BD8B46884F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 and Sample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B21F53-8513-A988-4682-248BB509855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1427690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EE3E5-76C4-D8E0-F947-505C959B0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3780AB-54D8-7466-B69E-319805CD8C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EB418D-A799-783D-289D-8FE42761CDD8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 Error 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269159-9D82-6957-6034-64DB2D541E7F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F0429-9E5C-8598-6301-1A7D16281C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14"/>
          <a:stretch>
            <a:fillRect/>
          </a:stretch>
        </p:blipFill>
        <p:spPr>
          <a:xfrm>
            <a:off x="0" y="1342506"/>
            <a:ext cx="9144000" cy="438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94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915E6-8849-886E-9C69-FA263A47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A6920A-9609-6DDE-404F-9A770295D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3BB44A-7DD0-065B-4A33-43C1ED6E2AA4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 Representativeness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38D652-B04A-7E7E-DB2E-620FDE34BCF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447167-CFE5-C6C8-48C5-0ABF64A48A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70"/>
          <a:stretch>
            <a:fillRect/>
          </a:stretch>
        </p:blipFill>
        <p:spPr>
          <a:xfrm>
            <a:off x="0" y="1259378"/>
            <a:ext cx="9144000" cy="439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05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B6B53-45CB-8688-801A-06DB23336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98420B-AE63-4BD3-6CBC-85F2791BE3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5C350E-B38E-630D-551A-54B2C57496FA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 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789C20-3FF0-E5F9-C276-C7D5B79F2DEA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E182A8-5DF1-1BEF-215F-448025807838}"/>
              </a:ext>
            </a:extLst>
          </p:cNvPr>
          <p:cNvSpPr txBox="1"/>
          <p:nvPr/>
        </p:nvSpPr>
        <p:spPr>
          <a:xfrm>
            <a:off x="78974" y="1072175"/>
            <a:ext cx="8986058" cy="5055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300" b="0" u="none" strike="noStrike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variable is 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ZA" sz="23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characteristic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3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or </a:t>
            </a:r>
            <a:r>
              <a:rPr lang="en-ZA" sz="23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quantity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that can be measured, counted, or categorised.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1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3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Value changes 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across different people, objects, or events being studied (e.g., age, income, or gender)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9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300" noProof="0" dirty="0">
                <a:solidFill>
                  <a:srgbClr val="15608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Defining variables is the foundation </a:t>
            </a:r>
            <a:r>
              <a:rPr lang="en-ZA" sz="23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any statistical analysis because it determines how data is collected, measured, and interpreted.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F41078A-601D-79F2-0A80-2D8695AD5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263442"/>
              </p:ext>
            </p:extLst>
          </p:nvPr>
        </p:nvGraphicFramePr>
        <p:xfrm>
          <a:off x="1821152" y="2722421"/>
          <a:ext cx="6166714" cy="2410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3887">
                  <a:extLst>
                    <a:ext uri="{9D8B030D-6E8A-4147-A177-3AD203B41FA5}">
                      <a16:colId xmlns:a16="http://schemas.microsoft.com/office/drawing/2014/main" val="3665876416"/>
                    </a:ext>
                  </a:extLst>
                </a:gridCol>
                <a:gridCol w="4022827">
                  <a:extLst>
                    <a:ext uri="{9D8B030D-6E8A-4147-A177-3AD203B41FA5}">
                      <a16:colId xmlns:a16="http://schemas.microsoft.com/office/drawing/2014/main" val="3918534948"/>
                    </a:ext>
                  </a:extLst>
                </a:gridCol>
              </a:tblGrid>
              <a:tr h="2095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effectLst/>
                        </a:rPr>
                        <a:t>Age</a:t>
                      </a:r>
                      <a:endParaRPr lang="en-ZA" sz="1600" b="1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0" kern="10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18; 19; 20; 21;22  </a:t>
                      </a:r>
                      <a:r>
                        <a:rPr lang="en-ZA" sz="1600" b="1" kern="100" noProof="0" dirty="0">
                          <a:solidFill>
                            <a:schemeClr val="bg1"/>
                          </a:solidFill>
                          <a:effectLst/>
                        </a:rPr>
                        <a:t>OR</a:t>
                      </a:r>
                      <a:r>
                        <a:rPr lang="en-ZA" sz="1600" b="0" kern="10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 16 – 24; 25-34; 35-44 </a:t>
                      </a:r>
                      <a:endParaRPr lang="en-ZA" sz="1600" b="0" kern="100" noProof="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846795"/>
                  </a:ext>
                </a:extLst>
              </a:tr>
              <a:tr h="272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Income</a:t>
                      </a:r>
                      <a:endParaRPr lang="en-ZA" sz="1600" b="1" kern="100" noProof="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Low; Medium; High, </a:t>
                      </a:r>
                      <a:r>
                        <a:rPr lang="en-ZA" sz="1600" i="1" kern="100" noProof="0" dirty="0">
                          <a:effectLst/>
                        </a:rPr>
                        <a:t>Prefer Not To Say </a:t>
                      </a:r>
                      <a:endParaRPr lang="en-ZA" sz="1600" i="1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300971"/>
                  </a:ext>
                </a:extLst>
              </a:tr>
              <a:tr h="272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effectLst/>
                        </a:rPr>
                        <a:t>Gender</a:t>
                      </a:r>
                      <a:endParaRPr lang="en-ZA" sz="1600" b="1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Male; Female; Non-Binary, N/A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563013"/>
                  </a:ext>
                </a:extLst>
              </a:tr>
              <a:tr h="272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Race</a:t>
                      </a:r>
                      <a:endParaRPr lang="en-ZA" sz="1600" b="1" kern="100" noProof="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Black; Coloured; Indian; White; Other, N/A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891396"/>
                  </a:ext>
                </a:extLst>
              </a:tr>
              <a:tr h="5550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effectLst/>
                        </a:rPr>
                        <a:t>Life / Job Satisfaction</a:t>
                      </a:r>
                      <a:endParaRPr lang="en-ZA" sz="1600" b="1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Low; Medium; High </a:t>
                      </a:r>
                      <a:r>
                        <a:rPr lang="en-ZA" sz="1600" b="1" kern="100" noProof="0" dirty="0">
                          <a:solidFill>
                            <a:schemeClr val="bg1"/>
                          </a:solidFill>
                          <a:effectLst/>
                        </a:rPr>
                        <a:t>OR</a:t>
                      </a:r>
                      <a:r>
                        <a:rPr lang="en-ZA" sz="1600" kern="100" noProof="0" dirty="0">
                          <a:effectLst/>
                        </a:rPr>
                        <a:t> Numeric Scale 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39216"/>
                  </a:ext>
                </a:extLst>
              </a:tr>
              <a:tr h="272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solidFill>
                            <a:sysClr val="windowText" lastClr="000000"/>
                          </a:solidFill>
                          <a:effectLst/>
                        </a:rPr>
                        <a:t>Trust in Science</a:t>
                      </a:r>
                      <a:endParaRPr lang="en-ZA" sz="1600" b="1" kern="100" noProof="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Low Trust; Medium Trust; High Trust 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634163"/>
                  </a:ext>
                </a:extLst>
              </a:tr>
              <a:tr h="2726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b="1" kern="100" noProof="0" dirty="0">
                          <a:effectLst/>
                        </a:rPr>
                        <a:t>Smoking status</a:t>
                      </a:r>
                      <a:endParaRPr lang="en-ZA" sz="1600" b="1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Current Smoker; Former Smoker; Non-Smoker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32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554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0FD4-C3FE-D30E-44E8-3E959BFEC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70FB8-CE19-6F21-7615-303DE22381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E748EC-35CA-5D37-51E3-2B6256264144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Variables 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77D1A9-D94C-1A61-64A9-14EC6DF6C762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3" name="Picture 2" descr="Variables | Australian Bureau of Statistics">
            <a:extLst>
              <a:ext uri="{FF2B5EF4-FFF2-40B4-BE49-F238E27FC236}">
                <a16:creationId xmlns:a16="http://schemas.microsoft.com/office/drawing/2014/main" id="{50E11403-D847-7F43-53B5-ED3C7B931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907" y="2165745"/>
            <a:ext cx="4663083" cy="28478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45C0D3-5552-BBA9-D951-6235E80CA1B1}"/>
              </a:ext>
            </a:extLst>
          </p:cNvPr>
          <p:cNvSpPr txBox="1"/>
          <p:nvPr/>
        </p:nvSpPr>
        <p:spPr>
          <a:xfrm>
            <a:off x="76701" y="1081291"/>
            <a:ext cx="89905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000" b="0" u="none" strike="noStrike" noProof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Variable</a:t>
            </a:r>
            <a:r>
              <a:rPr lang="en-ZA" sz="2000" b="0" u="none" strike="noStrike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The presumed cause or predictor (change).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800" b="0" u="none" strike="noStrike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000" b="0" u="none" strike="noStrike" noProof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Dependent Variable</a:t>
            </a:r>
            <a:r>
              <a:rPr lang="en-ZA" sz="2000" b="0" u="none" strike="noStrike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The outcome being measured.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800" b="0" u="none" strike="noStrike" noProof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000" b="0" u="none" strike="noStrike" noProof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 Variable</a:t>
            </a:r>
            <a:r>
              <a:rPr lang="en-ZA" sz="2000" b="0" u="none" strike="noStrike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Factors kept constant (experimental designs).</a:t>
            </a:r>
            <a:endParaRPr lang="en-ZA" sz="2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BB6AED-61E7-99B8-F09A-1654D676FFD1}"/>
              </a:ext>
            </a:extLst>
          </p:cNvPr>
          <p:cNvSpPr txBox="1"/>
          <p:nvPr/>
        </p:nvSpPr>
        <p:spPr>
          <a:xfrm>
            <a:off x="1700317" y="5135840"/>
            <a:ext cx="52342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600" i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Continuous </a:t>
            </a:r>
            <a:r>
              <a:rPr lang="en-ZA" sz="1600" i="1" noProof="0" dirty="0"/>
              <a:t>– measured on a scale (</a:t>
            </a:r>
            <a:r>
              <a:rPr lang="en-ZA" sz="1600" noProof="0" dirty="0"/>
              <a:t>Height / Weight)</a:t>
            </a:r>
          </a:p>
          <a:p>
            <a:pPr algn="ctr"/>
            <a:r>
              <a:rPr lang="en-ZA" sz="1600" i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Discrete </a:t>
            </a:r>
            <a:r>
              <a:rPr lang="en-ZA" sz="1600" i="1" noProof="0" dirty="0"/>
              <a:t>– Countable whole numbers (cars / books)</a:t>
            </a:r>
          </a:p>
          <a:p>
            <a:pPr algn="ctr"/>
            <a:r>
              <a:rPr lang="en-ZA" sz="1600" i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Ordinal </a:t>
            </a:r>
            <a:r>
              <a:rPr lang="en-ZA" sz="1600" i="1" noProof="0" dirty="0"/>
              <a:t>– Ranked in order (Educational level)</a:t>
            </a:r>
          </a:p>
          <a:p>
            <a:pPr algn="ctr"/>
            <a:r>
              <a:rPr lang="en-ZA" sz="1600" i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Nominal </a:t>
            </a:r>
            <a:r>
              <a:rPr lang="en-ZA" sz="1600" i="1" noProof="0" dirty="0"/>
              <a:t>– No order (Blood Type)</a:t>
            </a:r>
            <a:endParaRPr lang="en-ZA" sz="1600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19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D8B03-2DF7-12FB-9A09-475F01CA3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206F36-D5A7-F594-99F1-40B2E98980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E7B630-C9BF-162D-0368-64F211589D5B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vs Inferential Statistics 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FE64EA-8CA7-6B54-BD7B-04D39B4300C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31C5BB-327A-1BB7-79A1-A8DA0F6FDD1E}"/>
              </a:ext>
            </a:extLst>
          </p:cNvPr>
          <p:cNvSpPr txBox="1"/>
          <p:nvPr/>
        </p:nvSpPr>
        <p:spPr>
          <a:xfrm>
            <a:off x="78973" y="1099575"/>
            <a:ext cx="89860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summarise and describe the dataset.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ZA" sz="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Inferential statistics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smaller sample to draw conclusions, test hypotheses, and make predictions about a population.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8E5841B-3644-8417-2207-4B45EE31B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6505"/>
              </p:ext>
            </p:extLst>
          </p:nvPr>
        </p:nvGraphicFramePr>
        <p:xfrm>
          <a:off x="414144" y="2503960"/>
          <a:ext cx="8315712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372">
                  <a:extLst>
                    <a:ext uri="{9D8B030D-6E8A-4147-A177-3AD203B41FA5}">
                      <a16:colId xmlns:a16="http://schemas.microsoft.com/office/drawing/2014/main" val="4289296110"/>
                    </a:ext>
                  </a:extLst>
                </a:gridCol>
                <a:gridCol w="3374670">
                  <a:extLst>
                    <a:ext uri="{9D8B030D-6E8A-4147-A177-3AD203B41FA5}">
                      <a16:colId xmlns:a16="http://schemas.microsoft.com/office/drawing/2014/main" val="850063309"/>
                    </a:ext>
                  </a:extLst>
                </a:gridCol>
                <a:gridCol w="3374670">
                  <a:extLst>
                    <a:ext uri="{9D8B030D-6E8A-4147-A177-3AD203B41FA5}">
                      <a16:colId xmlns:a16="http://schemas.microsoft.com/office/drawing/2014/main" val="17111961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ZA" sz="16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INFERENTIAL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733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or full sample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Sample / Sub-samples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8672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Totals; Sums; Mean; Standard deviation; Averages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noProof="0" dirty="0"/>
                        <a:t>Correlation; </a:t>
                      </a:r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Regression; t-test; ANOVA; Chi-square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1787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KEY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does the data tell us?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can we infer about the population?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746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CERTAINTY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certainty – just patterns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Calculated probabilities / uncertainties 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9256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noProof="0" dirty="0"/>
                        <a:t>Calculating the average test score for a specific class of students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noProof="0" dirty="0"/>
                        <a:t>Surveying 1 000 000 voters to predict the outcome of a national election.</a:t>
                      </a:r>
                      <a:endParaRPr lang="en-ZA" sz="1800" noProof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273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02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D4C89-04A4-E267-EAFA-E02635799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4408EB-32C6-1281-C4AF-D94C6F0FAE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0A6AAB-8FC3-FD1D-4181-8AD3106CA1B6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Ethical Considerations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7BAACB-B3A1-955F-16BF-324B949A0AE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C27F5-6868-9946-1418-0A788B6A692F}"/>
              </a:ext>
            </a:extLst>
          </p:cNvPr>
          <p:cNvSpPr txBox="1"/>
          <p:nvPr/>
        </p:nvSpPr>
        <p:spPr>
          <a:xfrm>
            <a:off x="78973" y="1099575"/>
            <a:ext cx="89860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Ethical considerations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protects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researcher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ensures the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integrity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equity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the societal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responsibility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research.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647476-0703-1FA9-94F0-7A43F4B6BB54}"/>
              </a:ext>
            </a:extLst>
          </p:cNvPr>
          <p:cNvGrpSpPr/>
          <p:nvPr/>
        </p:nvGrpSpPr>
        <p:grpSpPr>
          <a:xfrm>
            <a:off x="4980987" y="2160287"/>
            <a:ext cx="3895425" cy="3862815"/>
            <a:chOff x="5169605" y="2061881"/>
            <a:chExt cx="3895425" cy="38628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CD9F701-F4FF-CEC0-E6E4-4F4221F48021}"/>
                </a:ext>
              </a:extLst>
            </p:cNvPr>
            <p:cNvGrpSpPr/>
            <p:nvPr/>
          </p:nvGrpSpPr>
          <p:grpSpPr>
            <a:xfrm>
              <a:off x="5169605" y="2061881"/>
              <a:ext cx="3895425" cy="3862815"/>
              <a:chOff x="5199369" y="1982470"/>
              <a:chExt cx="3895425" cy="3862815"/>
            </a:xfrm>
          </p:grpSpPr>
          <p:pic>
            <p:nvPicPr>
              <p:cNvPr id="3" name="Picture 2" descr="Ethical considerations in data analytics">
                <a:extLst>
                  <a:ext uri="{FF2B5EF4-FFF2-40B4-BE49-F238E27FC236}">
                    <a16:creationId xmlns:a16="http://schemas.microsoft.com/office/drawing/2014/main" id="{B8227EE4-2B32-0A46-DA56-3455432BCC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1548" r="21727"/>
              <a:stretch>
                <a:fillRect/>
              </a:stretch>
            </p:blipFill>
            <p:spPr>
              <a:xfrm>
                <a:off x="5199369" y="1982470"/>
                <a:ext cx="3895425" cy="3862815"/>
              </a:xfrm>
              <a:prstGeom prst="rect">
                <a:avLst/>
              </a:prstGeom>
            </p:spPr>
          </p:pic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D2ACD05-CAFB-9B9D-54FA-4FF93C3FAF0D}"/>
                  </a:ext>
                </a:extLst>
              </p:cNvPr>
              <p:cNvSpPr/>
              <p:nvPr/>
            </p:nvSpPr>
            <p:spPr>
              <a:xfrm>
                <a:off x="6201927" y="3005627"/>
                <a:ext cx="1890307" cy="1816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noProof="0" dirty="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6E84A5-3D09-BB69-9C87-ECD1F3534DFB}"/>
                </a:ext>
              </a:extLst>
            </p:cNvPr>
            <p:cNvSpPr txBox="1"/>
            <p:nvPr/>
          </p:nvSpPr>
          <p:spPr>
            <a:xfrm>
              <a:off x="6032747" y="3670122"/>
              <a:ext cx="21691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b="1" noProof="0" dirty="0"/>
                <a:t>Ethical </a:t>
              </a:r>
            </a:p>
            <a:p>
              <a:pPr algn="ctr"/>
              <a:r>
                <a:rPr lang="en-ZA" b="1" noProof="0" dirty="0"/>
                <a:t>Considerations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B4FC810-164A-2A44-F9A3-993602327C3D}"/>
              </a:ext>
            </a:extLst>
          </p:cNvPr>
          <p:cNvSpPr txBox="1"/>
          <p:nvPr/>
        </p:nvSpPr>
        <p:spPr>
          <a:xfrm>
            <a:off x="189983" y="2112450"/>
            <a:ext cx="5280015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pillars include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informed consent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Protecting respondent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privacy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Governance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Preventing algorithmic sample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bias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Maintaining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transparency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486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0,100+ Learning Objectives Stock Illustrations, Royalty-Free Vector Graphics &amp; Clip Art - iStock">
            <a:extLst>
              <a:ext uri="{FF2B5EF4-FFF2-40B4-BE49-F238E27FC236}">
                <a16:creationId xmlns:a16="http://schemas.microsoft.com/office/drawing/2014/main" id="{74884830-8CD0-5FBD-C60D-CB7ADCD2D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015" y="4054402"/>
            <a:ext cx="2288857" cy="228885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287" y="1164264"/>
            <a:ext cx="8717379" cy="4982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end of this session, you will be able to: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what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research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Describe the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of statistics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Differentiate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between quantitative and qualitative research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 the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process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populations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samples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Recognise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common forms of quantitative data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statistics matters 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Learning Objectives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689C5-863E-F31B-2F9B-7269A48ED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FF8ECD-F30A-1643-924D-FEC1097EFE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B2571D-BEE7-0BBF-B292-0FC996461097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Session 1.1 Key Messages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641829-9FE7-78FC-31D5-F9DD7362F09E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EF2F0C-0AE9-C127-0811-BBD92F03A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21136"/>
            <a:ext cx="9144000" cy="51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12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AD2EE-5D48-D1B2-94B0-E6656D24A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780842-8BA3-5634-1891-576613292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06D536-8DBD-9CE8-B77A-12408A22BB72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Session 1 – </a:t>
            </a:r>
            <a:r>
              <a:rPr lang="en-ZA" sz="32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</a:t>
            </a:r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Activity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864888-1461-4499-303B-A23A6E103C5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3EC206-0887-6B34-4ADD-CFAF893F8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84" y="997336"/>
            <a:ext cx="7938553" cy="50175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78B697-B4B5-5679-11AE-23AB88A570A3}"/>
              </a:ext>
            </a:extLst>
          </p:cNvPr>
          <p:cNvSpPr txBox="1"/>
          <p:nvPr/>
        </p:nvSpPr>
        <p:spPr>
          <a:xfrm>
            <a:off x="3289584" y="6014852"/>
            <a:ext cx="2564831" cy="26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100" b="1" u="sng" kern="100" noProof="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https://forms.gle/qyrRWM1APDcjRaLx5</a:t>
            </a:r>
            <a:endParaRPr lang="en-ZA" sz="11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110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A71F0-252A-6ADA-B312-7BEC57E03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88269B-6679-53EE-BA99-9E628F9DE58C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C0A731-BEC9-6942-3B86-D19E900C3DC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781D95-95D2-1665-8182-E28ED506527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86E19E-300A-F579-CF4D-2DE9702A6302}"/>
              </a:ext>
            </a:extLst>
          </p:cNvPr>
          <p:cNvSpPr txBox="1"/>
          <p:nvPr/>
        </p:nvSpPr>
        <p:spPr>
          <a:xfrm>
            <a:off x="2642851" y="1128350"/>
            <a:ext cx="651361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noProof="0" dirty="0">
                <a:solidFill>
                  <a:srgbClr val="D69610"/>
                </a:solidFill>
              </a:rPr>
              <a:t>Foundations of Quantitative Research</a:t>
            </a:r>
            <a:br>
              <a:rPr lang="en-ZA" sz="4800" b="1" noProof="0" dirty="0">
                <a:solidFill>
                  <a:srgbClr val="D69610"/>
                </a:solidFill>
              </a:rPr>
            </a:br>
            <a:br>
              <a:rPr lang="en-ZA" sz="4800" b="1" noProof="0" dirty="0">
                <a:solidFill>
                  <a:srgbClr val="D69610"/>
                </a:solidFill>
              </a:rPr>
            </a:br>
            <a:r>
              <a:rPr lang="en-ZA" sz="2800" b="1" noProof="0" dirty="0">
                <a:solidFill>
                  <a:srgbClr val="D69610"/>
                </a:solidFill>
              </a:rPr>
              <a:t>Session 1.2 </a:t>
            </a:r>
          </a:p>
          <a:p>
            <a:pPr algn="ctr"/>
            <a:r>
              <a:rPr lang="en-ZA" sz="2000" b="1" noProof="0" dirty="0">
                <a:solidFill>
                  <a:srgbClr val="D69610"/>
                </a:solidFill>
              </a:rPr>
              <a:t>Measurement, Validity and Reliability</a:t>
            </a:r>
            <a:endParaRPr lang="en-ZA" sz="500" b="1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endParaRPr lang="en-ZA" noProof="0" dirty="0">
              <a:solidFill>
                <a:srgbClr val="D69610"/>
              </a:solidFill>
            </a:endParaRPr>
          </a:p>
          <a:p>
            <a:pPr algn="ctr"/>
            <a:r>
              <a:rPr lang="en-ZA" noProof="0" dirty="0">
                <a:solidFill>
                  <a:srgbClr val="D69610"/>
                </a:solidFill>
              </a:rPr>
              <a:t>Dr </a:t>
            </a:r>
            <a:r>
              <a:rPr lang="en-ZA" noProof="0" dirty="0" err="1">
                <a:solidFill>
                  <a:srgbClr val="D69610"/>
                </a:solidFill>
              </a:rPr>
              <a:t>Saahier</a:t>
            </a:r>
            <a:r>
              <a:rPr lang="en-ZA" noProof="0" dirty="0">
                <a:solidFill>
                  <a:srgbClr val="D69610"/>
                </a:solidFill>
              </a:rPr>
              <a:t> Parker</a:t>
            </a:r>
          </a:p>
          <a:p>
            <a:pPr algn="ctr"/>
            <a:r>
              <a:rPr lang="en-ZA" noProof="0" dirty="0">
                <a:solidFill>
                  <a:srgbClr val="D69610"/>
                </a:solidFill>
              </a:rPr>
              <a:t>29 July 2026</a:t>
            </a:r>
            <a:endParaRPr lang="en-ZA" sz="3200" noProof="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E718BEAC-D2A1-75F4-D2F1-79C740E3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84492C-332A-16B3-D9C8-2CAE8B3A4AF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1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0A8A4B-520F-AFA8-06DF-672B2F911AD4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i="1" noProof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153622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3000B-AB86-C5E3-1D35-7EC8FA0C8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0,100+ Learning Objectives Stock Illustrations, Royalty-Free Vector Graphics &amp; Clip Art - iStock">
            <a:extLst>
              <a:ext uri="{FF2B5EF4-FFF2-40B4-BE49-F238E27FC236}">
                <a16:creationId xmlns:a16="http://schemas.microsoft.com/office/drawing/2014/main" id="{FA7C2A86-E3B5-5E52-C477-4DC9E6E11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015" y="4054402"/>
            <a:ext cx="2288857" cy="228885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D6073-32D6-97A8-D398-00332030A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287" y="1164264"/>
            <a:ext cx="8717379" cy="4982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end of this session, you will be able to: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variables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Distinguish</a:t>
            </a: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between independent and dependent variables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different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measurement scales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validity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</a:t>
            </a:r>
          </a:p>
          <a:p>
            <a:pPr>
              <a:lnSpc>
                <a:spcPct val="150000"/>
              </a:lnSpc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 why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measurement quality matters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671180-D4E5-76C9-9573-5F8E7BF35C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E67E4-C460-A2B5-6F70-70BC01A74D8C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Learning Objectives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FAF838-6B6D-50EA-B3BF-7BCCC0300AA8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142278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48681-B00C-8136-0E38-5DDB2BA3B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03DC5-9901-0BE2-7D86-5FD679043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287" y="1164264"/>
            <a:ext cx="8717379" cy="4982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ZA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"If you cannot measure it appropriately, you cannot analyse it correctly.“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statistical test can correct a poorly worded question, a biased scale, or an inaccurate instrument.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Statistics cannot fix bad data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Measurement determines your statistical options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do it wrong, and you lock yourself out of the right analysis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measurement tool lack precision, your conclusions are meaningless -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Validity is the foundation of credibility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 ensures your findings are repeatable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Noise destroys replicability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42DB45-D11C-39F3-2309-6DA49C4D20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3724FE-D492-CD29-F04B-E4198A3182B0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Why Measurement Matters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25D56B-99D8-3CE9-D2BB-ACA2EEBE7F2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3128866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5D78C-5A08-794E-4CB5-0847D76AF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FC9C-EA35-566B-CCE8-65CF90A3A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287" y="1160169"/>
            <a:ext cx="8717379" cy="498299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like trust, stress, or motivation 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 in theory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their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measurable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counterparts: a 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trust score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 scale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ZA" sz="2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motivation index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 how you will measure your concept -"Income“ is abstract, but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monthly income in South African Rands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 variable.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concept is your research interest; the variable is your dataset's reality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you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variable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shapes your conclusions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Measuring motivation as a single Yes/No question vs. a validated multi-item index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yield completely different data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 are only as good as your variable definitions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62F55-3CC8-70D4-3FDB-F5A777E9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6BD81-DBFB-2446-9CFC-BEE39BD3D956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Concepts vs. Variables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D3F3BA-ACD9-A6A3-51C3-859CF62CF4E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603988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ECD4C-F3BF-8408-2BD9-283238816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DB719-CDE1-78D4-C469-33D0DF09A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15" y="975646"/>
            <a:ext cx="8933758" cy="236684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 of measurement dictates your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statistical options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visualisations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statistical possibilities for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(see below)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Nominal data cannot be averaged.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Ordinal data cannot use parametric tests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Continuous data unlocks powerful tools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wouldn't use a pie chart for income, or a scatterplot for gender.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of measurement influences how you can </a:t>
            </a:r>
            <a:r>
              <a:rPr lang="en-ZA" sz="2000" noProof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meaningfully visualise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very important in Multilingual worlds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869DA-ADBF-8719-2631-A731F2147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4A1AEB-99CB-179A-A34C-64A35E9B993E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Levels of Measurement Matter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DBD0C-3E5A-2264-AF0C-053C7E97727A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829F0F-7B7D-A542-DD5D-8F48F79D3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561940"/>
              </p:ext>
            </p:extLst>
          </p:nvPr>
        </p:nvGraphicFramePr>
        <p:xfrm>
          <a:off x="628650" y="3699278"/>
          <a:ext cx="7886700" cy="2531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0150">
                  <a:extLst>
                    <a:ext uri="{9D8B030D-6E8A-4147-A177-3AD203B41FA5}">
                      <a16:colId xmlns:a16="http://schemas.microsoft.com/office/drawing/2014/main" val="3501974727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951297595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543749260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322014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Level of Measurement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Description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Visualisations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Statistics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00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Nominal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Categories with no order (e.g., Gender, Ethnicity, Yes/No)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Bar chart, Pie chart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Frequencies, Proportions, Mode, Chi-square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780560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Ordinal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Categories with a clear order (e.g., Education level, Likert scale)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Bar chart (ordered), Stacked bar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Median, Percentiles, Spearman correlation, Mann-Whitney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742385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Interval / Ratio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Numeric with meaningful differences (e.g., Age, Income, Test scores)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Histogram, Boxplot, Scatterplot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Mean, SD, Pearson correlation, t-tests, ANOVA, Regression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4588308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560A2BB-757F-70F2-5FA7-E51001B7A258}"/>
              </a:ext>
            </a:extLst>
          </p:cNvPr>
          <p:cNvSpPr txBox="1"/>
          <p:nvPr/>
        </p:nvSpPr>
        <p:spPr>
          <a:xfrm>
            <a:off x="206334" y="3349875"/>
            <a:ext cx="88708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b="1" noProof="0" dirty="0">
                <a:solidFill>
                  <a:srgbClr val="D69610"/>
                </a:solidFill>
                <a:latin typeface="quote-cjk-patch"/>
              </a:rPr>
              <a:t>L</a:t>
            </a:r>
            <a:r>
              <a:rPr lang="en-ZA" sz="1400" b="1" i="0" noProof="0" dirty="0">
                <a:solidFill>
                  <a:srgbClr val="D69610"/>
                </a:solidFill>
                <a:effectLst/>
                <a:latin typeface="quote-cjk-patch"/>
              </a:rPr>
              <a:t>evel of measurement doesn't just affect your analysis – it defines what conclusions you are even allowed to draw.</a:t>
            </a:r>
            <a:endParaRPr lang="en-ZA" sz="2000" noProof="0" dirty="0">
              <a:solidFill>
                <a:srgbClr val="D696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50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2DDC8-9B5B-ED33-212D-85CB3088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F495C-17E0-9BAC-5CBD-4EACCB9FA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15" y="832133"/>
            <a:ext cx="8933758" cy="260912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ZA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I actually measuring what I think I am?</a:t>
            </a:r>
            <a:endParaRPr lang="en-ZA" sz="2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Measuring “</a:t>
            </a:r>
            <a:r>
              <a:rPr lang="en-ZA" sz="2000" i="1" noProof="0" dirty="0">
                <a:solidFill>
                  <a:srgbClr val="D69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Intelligence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by “</a:t>
            </a:r>
            <a:r>
              <a:rPr lang="en-ZA" sz="2000" i="1" noProof="0" dirty="0">
                <a:solidFill>
                  <a:srgbClr val="D69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number of books a participant read this year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</a:p>
          <a:p>
            <a:pPr>
              <a:lnSpc>
                <a:spcPct val="10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validity build your foundation, while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validity is your theoretical proof.</a:t>
            </a:r>
          </a:p>
          <a:p>
            <a:pPr>
              <a:lnSpc>
                <a:spcPct val="10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Criterion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validity connects research to reality - showing your instrument does something useful – showing stress scales correlate to blood pressure readings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DB1E0-5945-3018-86DD-401DB97185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11B84-3EB6-45AD-457B-704E26E0B301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Validity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A48DD0-717F-5AC8-1B92-AE155179B71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BFC7F9A-8AF4-07E2-270E-96BD79609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780633"/>
              </p:ext>
            </p:extLst>
          </p:nvPr>
        </p:nvGraphicFramePr>
        <p:xfrm>
          <a:off x="43054" y="3326489"/>
          <a:ext cx="9057891" cy="2863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9297">
                  <a:extLst>
                    <a:ext uri="{9D8B030D-6E8A-4147-A177-3AD203B41FA5}">
                      <a16:colId xmlns:a16="http://schemas.microsoft.com/office/drawing/2014/main" val="362119975"/>
                    </a:ext>
                  </a:extLst>
                </a:gridCol>
                <a:gridCol w="3019297">
                  <a:extLst>
                    <a:ext uri="{9D8B030D-6E8A-4147-A177-3AD203B41FA5}">
                      <a16:colId xmlns:a16="http://schemas.microsoft.com/office/drawing/2014/main" val="784978876"/>
                    </a:ext>
                  </a:extLst>
                </a:gridCol>
                <a:gridCol w="3019297">
                  <a:extLst>
                    <a:ext uri="{9D8B030D-6E8A-4147-A177-3AD203B41FA5}">
                      <a16:colId xmlns:a16="http://schemas.microsoft.com/office/drawing/2014/main" val="4293197583"/>
                    </a:ext>
                  </a:extLst>
                </a:gridCol>
              </a:tblGrid>
              <a:tr h="239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Type of Validity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What it means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Useful for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45981"/>
                  </a:ext>
                </a:extLst>
              </a:tr>
              <a:tr h="437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Face Validity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Does the instrument look like it measures what it should?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Informal check - useful for pilot testing.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184877854"/>
                  </a:ext>
                </a:extLst>
              </a:tr>
              <a:tr h="5776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Content Validity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Does the instrument cover all relevant aspects of the concept? 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Ensuring comprehensive coverage of the construct – essential for knowledge tests or complex concepts.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941146766"/>
                  </a:ext>
                </a:extLst>
              </a:tr>
              <a:tr h="5776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Construct Validity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Does the instrument actually measure the theoretical construct it intends to? 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b="1" kern="100" noProof="0" dirty="0">
                          <a:effectLst/>
                        </a:rPr>
                        <a:t>The gold standard </a:t>
                      </a:r>
                      <a:r>
                        <a:rPr lang="en-ZA" sz="1100" kern="100" noProof="0" dirty="0">
                          <a:effectLst/>
                        </a:rPr>
                        <a:t>– crucial for abstract concepts like intelligence or job satisfaction.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869519187"/>
                  </a:ext>
                </a:extLst>
              </a:tr>
              <a:tr h="5776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solidFill>
                            <a:schemeClr val="bg1"/>
                          </a:solidFill>
                          <a:effectLst/>
                        </a:rPr>
                        <a:t>Criterion Validity</a:t>
                      </a:r>
                      <a:endParaRPr lang="en-ZA" sz="20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Does the instrument predict or correlate with an external, concrete outcome? 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Applied and diagnostic settings –  Can an item predict real-world outcome? Job turnover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514298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265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E3842-AD5E-99A6-C38C-797BF2FCB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4FFE4-8690-A1A1-B3AC-4ACF704C1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79" y="922341"/>
            <a:ext cx="8914394" cy="257067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 – The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consistency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a measurement. A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reliable instrument produces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 result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the underlying thing being measured hasn't changed. Eg: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Bathroom scale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a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Thermometer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separates signal from noise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sets a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ceiling on validity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amplifies statistical power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data comes from a single survey, check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Consistency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If you measure people twice, check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Test-Retest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If multiple people score the same data, check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Inter-Rater reliability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ZA" sz="2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ZA" sz="2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73345-DFDD-ECD8-4CB2-44E499EBEB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9C7859-334E-2E56-E41F-F2F95FED0E05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Reliability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5ACAEE-6725-1B37-8F7D-88D58D75CB32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632F62-5977-46BF-A39D-50F9F2375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982435"/>
              </p:ext>
            </p:extLst>
          </p:nvPr>
        </p:nvGraphicFramePr>
        <p:xfrm>
          <a:off x="101278" y="3630676"/>
          <a:ext cx="8914395" cy="2578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465">
                  <a:extLst>
                    <a:ext uri="{9D8B030D-6E8A-4147-A177-3AD203B41FA5}">
                      <a16:colId xmlns:a16="http://schemas.microsoft.com/office/drawing/2014/main" val="161192771"/>
                    </a:ext>
                  </a:extLst>
                </a:gridCol>
                <a:gridCol w="2971465">
                  <a:extLst>
                    <a:ext uri="{9D8B030D-6E8A-4147-A177-3AD203B41FA5}">
                      <a16:colId xmlns:a16="http://schemas.microsoft.com/office/drawing/2014/main" val="1920150454"/>
                    </a:ext>
                  </a:extLst>
                </a:gridCol>
                <a:gridCol w="2971465">
                  <a:extLst>
                    <a:ext uri="{9D8B030D-6E8A-4147-A177-3AD203B41FA5}">
                      <a16:colId xmlns:a16="http://schemas.microsoft.com/office/drawing/2014/main" val="12957033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Type of Reliability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What it measures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Example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6851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Internal Consistency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Whether all items on a multi-item scale measure the same underlying construct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 10-item anxiety scale. </a:t>
                      </a:r>
                      <a:r>
                        <a:rPr lang="en-ZA" sz="1100" b="1" kern="100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Cronbach's</a:t>
                      </a:r>
                      <a:r>
                        <a:rPr lang="en-ZA" sz="1100" kern="100" noProof="0" dirty="0">
                          <a:effectLst/>
                        </a:rPr>
                        <a:t> alpha – a high value (e.g., 0.85) 10 items are measuring anxiety.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3148556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Test-Retest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Stability of scores over time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The same cognitive ability test to the same group of adults, two weeks apart. High </a:t>
                      </a:r>
                      <a:r>
                        <a:rPr lang="en-ZA" sz="1100" b="1" kern="100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correlation</a:t>
                      </a:r>
                      <a:r>
                        <a:rPr lang="en-ZA" sz="1100" kern="100" noProof="0" dirty="0">
                          <a:effectLst/>
                        </a:rPr>
                        <a:t> (r &gt; 0.80) proves the test is stable.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084640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Inter-Rater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Agreement between different observers or coders assessing the same thing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Two doctors independently rate the same set of X-rays for severity. High </a:t>
                      </a:r>
                      <a:r>
                        <a:rPr lang="en-ZA" sz="1100" b="1" kern="100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Kappa statistic </a:t>
                      </a:r>
                      <a:r>
                        <a:rPr lang="en-ZA" sz="1100" kern="100" noProof="0" dirty="0">
                          <a:effectLst/>
                        </a:rPr>
                        <a:t>shows the measurement isn't dependent</a:t>
                      </a:r>
                      <a:endParaRPr lang="en-ZA" sz="14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70620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636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0909-5754-13E5-0228-5FB9AF300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0A7C04-B7DF-DC63-B7E2-3CD135F5D9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CBD6D5-48D2-AB50-F7AA-E763C5471E6C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Validity vs Reliability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76DE08-B288-F759-B1B7-B97099BCAB3A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59D84C-1DFF-4F6C-2F32-9BDDF863C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486412"/>
              </p:ext>
            </p:extLst>
          </p:nvPr>
        </p:nvGraphicFramePr>
        <p:xfrm>
          <a:off x="171650" y="3750796"/>
          <a:ext cx="8800700" cy="24377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0256">
                  <a:extLst>
                    <a:ext uri="{9D8B030D-6E8A-4147-A177-3AD203B41FA5}">
                      <a16:colId xmlns:a16="http://schemas.microsoft.com/office/drawing/2014/main" val="577005337"/>
                    </a:ext>
                  </a:extLst>
                </a:gridCol>
                <a:gridCol w="1058942">
                  <a:extLst>
                    <a:ext uri="{9D8B030D-6E8A-4147-A177-3AD203B41FA5}">
                      <a16:colId xmlns:a16="http://schemas.microsoft.com/office/drawing/2014/main" val="4106511970"/>
                    </a:ext>
                  </a:extLst>
                </a:gridCol>
                <a:gridCol w="868676">
                  <a:extLst>
                    <a:ext uri="{9D8B030D-6E8A-4147-A177-3AD203B41FA5}">
                      <a16:colId xmlns:a16="http://schemas.microsoft.com/office/drawing/2014/main" val="3334401234"/>
                    </a:ext>
                  </a:extLst>
                </a:gridCol>
                <a:gridCol w="3842826">
                  <a:extLst>
                    <a:ext uri="{9D8B030D-6E8A-4147-A177-3AD203B41FA5}">
                      <a16:colId xmlns:a16="http://schemas.microsoft.com/office/drawing/2014/main" val="190221415"/>
                    </a:ext>
                  </a:extLst>
                </a:gridCol>
              </a:tblGrid>
              <a:tr h="232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Scenario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Reliable?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Valid?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What it means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1196433560"/>
                  </a:ext>
                </a:extLst>
              </a:tr>
              <a:tr h="576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 bathroom scale always reads exactly </a:t>
                      </a:r>
                      <a:r>
                        <a:rPr lang="en-ZA" sz="1100" kern="100" noProof="0" dirty="0" err="1">
                          <a:effectLst/>
                        </a:rPr>
                        <a:t>2kg</a:t>
                      </a:r>
                      <a:r>
                        <a:rPr lang="en-ZA" sz="1100" kern="100" noProof="0" dirty="0">
                          <a:effectLst/>
                        </a:rPr>
                        <a:t> too heavy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✅ Yes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❌ No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Consistent but wrong – participants are misclassified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468996590"/>
                  </a:ext>
                </a:extLst>
              </a:tr>
              <a:tr h="806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 new IQ test gives completely different scores when taken twice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❌ No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❌ No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Useless – cannot interpret any single score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627728510"/>
                  </a:ext>
                </a:extLst>
              </a:tr>
              <a:tr h="691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A well-validated depression scale with Cronbach's alpha = 0.92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✅ Yes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✅ Yes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100" kern="100" noProof="0" dirty="0">
                          <a:effectLst/>
                        </a:rPr>
                        <a:t>Trustworthy measurement – proceed to analysis</a:t>
                      </a:r>
                      <a:endParaRPr lang="en-ZA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888675755"/>
                  </a:ext>
                </a:extLst>
              </a:tr>
            </a:tbl>
          </a:graphicData>
        </a:graphic>
      </p:graphicFrame>
      <p:pic>
        <p:nvPicPr>
          <p:cNvPr id="7" name="Picture 6" descr="Diagram showing the difference between validity and reliability.... | Download Scientific Diagram">
            <a:extLst>
              <a:ext uri="{FF2B5EF4-FFF2-40B4-BE49-F238E27FC236}">
                <a16:creationId xmlns:a16="http://schemas.microsoft.com/office/drawing/2014/main" id="{845F5FA4-6167-CC06-8441-55925F562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381" y="223769"/>
            <a:ext cx="3251955" cy="34467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22E7B-E8F0-C491-13D2-934B485AF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82" y="1240246"/>
            <a:ext cx="5874581" cy="21583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 is necessary, but not sufficient - Validity is impossible without reliability!</a:t>
            </a:r>
          </a:p>
          <a:p>
            <a:pPr>
              <a:lnSpc>
                <a:spcPct val="150000"/>
              </a:lnSpc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Reliability gets you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consistency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Validity gets you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precision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need both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do good research</a:t>
            </a:r>
            <a:endParaRPr lang="en-ZA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49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Using Numbers to Answer Research Questions </a:t>
            </a:r>
            <a:endParaRPr lang="en-ZA" sz="4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386541" y="1163532"/>
            <a:ext cx="8312727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noProof="0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Evidence through Data</a:t>
            </a:r>
          </a:p>
          <a:p>
            <a:pPr algn="ctr"/>
            <a:endParaRPr lang="en-ZA" sz="2000" b="1" noProof="0" dirty="0">
              <a:solidFill>
                <a:srgbClr val="222B5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500" noProof="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ZA" sz="24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 already use evidence and inference in our daily life</a:t>
            </a:r>
            <a:r>
              <a:rPr lang="en-ZA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We use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inference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; we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pattern-match</a:t>
            </a:r>
            <a:r>
              <a:rPr lang="en-ZA" sz="2400" noProof="0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 we                                          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average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 our expenses;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predict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 who will win                                                       the World Cup; we weigh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anecdotal evidence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Statistics are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math - 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forensic evidence that                                                                                 separates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real scientific discovery from                                                            a lucky guess</a:t>
            </a:r>
            <a:endParaRPr lang="en-ZA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5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8" name="Picture 7" descr="CSI (Series) - TV Tropes">
            <a:extLst>
              <a:ext uri="{FF2B5EF4-FFF2-40B4-BE49-F238E27FC236}">
                <a16:creationId xmlns:a16="http://schemas.microsoft.com/office/drawing/2014/main" id="{D1309655-A7BA-20FD-4F59-8E4BED3B7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5846">
            <a:off x="6830679" y="2871670"/>
            <a:ext cx="1991471" cy="221219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6E021E-7618-0C42-B86D-B5582F53D8CA}"/>
              </a:ext>
            </a:extLst>
          </p:cNvPr>
          <p:cNvSpPr txBox="1"/>
          <p:nvPr/>
        </p:nvSpPr>
        <p:spPr>
          <a:xfrm>
            <a:off x="2152259" y="5538911"/>
            <a:ext cx="48394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dirty="0">
                <a:solidFill>
                  <a:srgbClr val="D69610"/>
                </a:solidFill>
              </a:rPr>
              <a:t>"I'm wrong all the time. It's how I get to 'right'.</a:t>
            </a:r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AEE73-C898-53A6-7040-2C2CDF65C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EDD6-E417-794E-01EF-00D84B4DD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26" y="1172728"/>
            <a:ext cx="8651946" cy="184930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Response Bias-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</a:t>
            </a:r>
            <a:r>
              <a:rPr lang="en-ZA" sz="2000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agree with everything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all </a:t>
            </a:r>
            <a:r>
              <a:rPr lang="en-ZA" sz="2000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Option C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MCQ</a:t>
            </a:r>
          </a:p>
          <a:p>
            <a:pPr>
              <a:lnSpc>
                <a:spcPct val="10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Recall Bias-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may not recall events accurately</a:t>
            </a:r>
          </a:p>
          <a:p>
            <a:pPr>
              <a:lnSpc>
                <a:spcPct val="10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 non-response- 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kip questions, end surveys, or longitudinal studies</a:t>
            </a:r>
          </a:p>
          <a:p>
            <a:pPr>
              <a:lnSpc>
                <a:spcPct val="100000"/>
              </a:lnSpc>
            </a:pP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Handling Errors- 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Typos, mis-coded categories, incomplete captures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180ECA-A3AB-CE92-EDFD-1734DDD962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9D6DD2-54D6-7BBF-C7EB-2A95D41F962C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Common Measurement Errors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AA7B7A-3A0D-8E84-DC6D-E7F5D56E7E8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92BDDD5-24B4-CEE4-5F6F-1BF4170D6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385805"/>
              </p:ext>
            </p:extLst>
          </p:nvPr>
        </p:nvGraphicFramePr>
        <p:xfrm>
          <a:off x="1720631" y="3052179"/>
          <a:ext cx="5702737" cy="3097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0179">
                  <a:extLst>
                    <a:ext uri="{9D8B030D-6E8A-4147-A177-3AD203B41FA5}">
                      <a16:colId xmlns:a16="http://schemas.microsoft.com/office/drawing/2014/main" val="642584191"/>
                    </a:ext>
                  </a:extLst>
                </a:gridCol>
                <a:gridCol w="3702558">
                  <a:extLst>
                    <a:ext uri="{9D8B030D-6E8A-4147-A177-3AD203B41FA5}">
                      <a16:colId xmlns:a16="http://schemas.microsoft.com/office/drawing/2014/main" val="1684002794"/>
                    </a:ext>
                  </a:extLst>
                </a:gridCol>
              </a:tblGrid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Error Type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How to minimize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4325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Response Bias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Use balanced scales (reverse-coded items)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77813004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Social desirability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Ensure anonymity, use indirect questioning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54646263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Interviewer bias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Standardise script, interviewers training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7472636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Recall bias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Use objective records or shorten recall period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987082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Missing Data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Design shorter surveys, send reminders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24822734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noProof="0" dirty="0">
                          <a:effectLst/>
                        </a:rPr>
                        <a:t>Coding Errors</a:t>
                      </a:r>
                      <a:endParaRPr lang="en-ZA" sz="16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Double-entry validation, data cleaning checks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839078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029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D0584-856B-2874-073A-D370D940F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9131D1-3137-F915-F8F1-3ABFCDE22B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B46520-2472-51A5-DA99-29886CD6A4A1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noProof="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Session 1.2 Key messages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F2768-2C72-0F67-D540-154F47DFCFDF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8C7D8D-084C-7C72-80B6-95B453F92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931"/>
            <a:ext cx="9144000" cy="51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47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1CDD5-26D5-B72D-8270-EE8AD97CE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B4CF54-E63F-7963-6DA3-DF348614BB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15D861-AC73-1C7B-ECF0-FB81E1D3E6E0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Session 1.2 – </a:t>
            </a:r>
            <a:r>
              <a:rPr lang="en-ZA" sz="32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</a:t>
            </a:r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Activity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D46CC2-6A33-3EB5-175A-55D64C52E1E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025349-D28B-61B8-2E10-1F125ED69608}"/>
              </a:ext>
            </a:extLst>
          </p:cNvPr>
          <p:cNvSpPr txBox="1"/>
          <p:nvPr/>
        </p:nvSpPr>
        <p:spPr>
          <a:xfrm>
            <a:off x="2831694" y="5898568"/>
            <a:ext cx="42347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u="sng" noProof="0" dirty="0">
                <a:hlinkClick r:id="rId4"/>
              </a:rPr>
              <a:t>https://forms.gle/y4KgaUHe7k3EmMGk8</a:t>
            </a:r>
            <a:endParaRPr lang="en-ZA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071FFB-9B11-3BE8-3AEB-A7EE9568695F}"/>
              </a:ext>
            </a:extLst>
          </p:cNvPr>
          <p:cNvGrpSpPr/>
          <p:nvPr/>
        </p:nvGrpSpPr>
        <p:grpSpPr>
          <a:xfrm>
            <a:off x="149666" y="1055462"/>
            <a:ext cx="8844668" cy="4940576"/>
            <a:chOff x="149666" y="1055462"/>
            <a:chExt cx="8844668" cy="494057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489D44-DB54-513C-27BB-EC98564E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9666" y="1055462"/>
              <a:ext cx="8844668" cy="494057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4798ACD-0D7B-9DF3-3876-27F78A2B0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7798" y="2898590"/>
              <a:ext cx="905001" cy="905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195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6600" b="1" noProof="0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ZA" sz="6600" b="1" noProof="0" dirty="0">
              <a:solidFill>
                <a:srgbClr val="D69610"/>
              </a:solidFill>
            </a:endParaRPr>
          </a:p>
          <a:p>
            <a:pPr algn="ctr"/>
            <a:r>
              <a:rPr lang="en-ZA" sz="6600" b="1" noProof="0" dirty="0">
                <a:solidFill>
                  <a:srgbClr val="D69610"/>
                </a:solidFill>
              </a:rPr>
              <a:t>Any questions?</a:t>
            </a:r>
          </a:p>
          <a:p>
            <a:endParaRPr lang="en-ZA" sz="1600" b="1" noProof="0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100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i="1" noProof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1ACF5-A1E6-F35F-D93C-2E6BA13C5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92B29E-3617-8C93-5945-201841789B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7C2A79-2F02-9CB1-A17D-B006774EC9A8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Why Do Statistics Matter?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77887-C602-4CDD-B29C-9ED7E079C069}"/>
              </a:ext>
            </a:extLst>
          </p:cNvPr>
          <p:cNvSpPr txBox="1"/>
          <p:nvPr/>
        </p:nvSpPr>
        <p:spPr>
          <a:xfrm>
            <a:off x="278476" y="1018064"/>
            <a:ext cx="8587047" cy="5315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 researchers know whether something is true?</a:t>
            </a:r>
          </a:p>
          <a:p>
            <a:pPr algn="ctr"/>
            <a:endParaRPr lang="en-ZA" sz="12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social media affect mental health?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science engagement increase public trust?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education improve employment?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vaccination reduce disease?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11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3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rgbClr val="222B56"/>
              </a:buClr>
            </a:pP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Danger</a:t>
            </a:r>
            <a:r>
              <a:rPr lang="en-ZA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Clr>
                <a:srgbClr val="222B56"/>
              </a:buClr>
            </a:pP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intuitions are terrible scientists - statistics helps us answer questions objectively.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16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 of quantitative research methods as the tools to protect you from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bias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endParaRPr lang="en-ZA" sz="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Raw Data</a:t>
            </a:r>
            <a:r>
              <a:rPr lang="en-ZA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like eyewitnesses - full of bias and error. 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</a:t>
            </a:r>
            <a:r>
              <a:rPr lang="en-ZA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gives you the interrogation summary. (</a:t>
            </a:r>
            <a:r>
              <a:rPr lang="en-ZA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 / SD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Inferential Statistics</a:t>
            </a:r>
            <a:r>
              <a:rPr lang="en-ZA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Are the observed </a:t>
            </a:r>
            <a:r>
              <a:rPr lang="en-ZA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effects random chance? (</a:t>
            </a:r>
            <a:r>
              <a:rPr lang="en-ZA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Values</a:t>
            </a:r>
            <a:r>
              <a:rPr lang="en-ZA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ZA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Confidence Intervals </a:t>
            </a:r>
            <a:r>
              <a:rPr lang="en-ZA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 our precision in measurement (</a:t>
            </a:r>
            <a:r>
              <a:rPr lang="en-ZA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Error, Reliability</a:t>
            </a:r>
            <a:r>
              <a:rPr lang="en-Z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925C0-0B2F-78C3-83AC-6EF12EFE523B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51953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37CD1-BBBF-D047-083F-650F8F0FA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56E931-22DE-4610-94BA-4855CB8C3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4EA8FA-09BF-59B7-1FBB-0720E6F55D32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Statistics in Everyday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AB3FED-999B-1072-0CC9-844B234D4411}"/>
              </a:ext>
            </a:extLst>
          </p:cNvPr>
          <p:cNvSpPr txBox="1"/>
          <p:nvPr/>
        </p:nvSpPr>
        <p:spPr>
          <a:xfrm>
            <a:off x="278476" y="1092876"/>
            <a:ext cx="8587047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Examples of common everyday statistics</a:t>
            </a: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ZA" sz="28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How many of these use statistics? (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chat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ZA" sz="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Everyday statistics are just numbers we summarise, compare, and question</a:t>
            </a:r>
            <a:r>
              <a:rPr lang="en-ZA" b="1" noProof="0" dirty="0"/>
              <a:t>.</a:t>
            </a:r>
            <a:r>
              <a:rPr lang="en-ZA" sz="28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endParaRPr lang="en-ZA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AB6016-78CB-12A7-18F5-0BBB98EF685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A301037-6DF5-0272-8F2F-1CCD1449C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061019"/>
              </p:ext>
            </p:extLst>
          </p:nvPr>
        </p:nvGraphicFramePr>
        <p:xfrm>
          <a:off x="421494" y="1708429"/>
          <a:ext cx="8406621" cy="26017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826538">
                  <a:extLst>
                    <a:ext uri="{9D8B030D-6E8A-4147-A177-3AD203B41FA5}">
                      <a16:colId xmlns:a16="http://schemas.microsoft.com/office/drawing/2014/main" val="712805961"/>
                    </a:ext>
                  </a:extLst>
                </a:gridCol>
                <a:gridCol w="5580083">
                  <a:extLst>
                    <a:ext uri="{9D8B030D-6E8A-4147-A177-3AD203B41FA5}">
                      <a16:colId xmlns:a16="http://schemas.microsoft.com/office/drawing/2014/main" val="1120596340"/>
                    </a:ext>
                  </a:extLst>
                </a:gridCol>
              </a:tblGrid>
              <a:tr h="325215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 Election polls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Sampling, Descriptive statistics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811146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Weather forecasts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Probability Modelling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418608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Medical research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Inferential Statistics, Hypothesis Testing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131586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University rankings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Percentiles and Ranking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278169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Inflation rates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Index Numbers and Aggregation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592970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Crime statistics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Descriptive and Geospatial statistics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77687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Sports analytics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Regression modelling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130958"/>
                  </a:ext>
                </a:extLst>
              </a:tr>
              <a:tr h="3252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/>
                        <a:t>Credit scores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ZA" noProof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Logistic regression / machine learning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284304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F2042E10-594E-53CE-E3A0-28754B0F9F22}"/>
              </a:ext>
            </a:extLst>
          </p:cNvPr>
          <p:cNvGrpSpPr/>
          <p:nvPr/>
        </p:nvGrpSpPr>
        <p:grpSpPr>
          <a:xfrm>
            <a:off x="3246120" y="1708429"/>
            <a:ext cx="5581995" cy="2601720"/>
            <a:chOff x="3605646" y="1708430"/>
            <a:chExt cx="5222469" cy="26017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59936F-9D3B-3E72-07DB-F9FB97ED0DE6}"/>
                </a:ext>
              </a:extLst>
            </p:cNvPr>
            <p:cNvSpPr/>
            <p:nvPr/>
          </p:nvSpPr>
          <p:spPr>
            <a:xfrm>
              <a:off x="3605646" y="1708430"/>
              <a:ext cx="5222469" cy="260172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noProof="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 descr="Big question mark Vectors - Download Free High-Quality ...">
              <a:extLst>
                <a:ext uri="{FF2B5EF4-FFF2-40B4-BE49-F238E27FC236}">
                  <a16:creationId xmlns:a16="http://schemas.microsoft.com/office/drawing/2014/main" id="{D67E03D6-E823-BA57-6020-0FD6E3568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0383" y="1720896"/>
              <a:ext cx="3264477" cy="2569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37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1B674-3B79-6418-D720-85A22D806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BB0F92-79BF-134D-9377-28C953E56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787D40-E0A2-6CE6-84A3-E83FB4B84BBB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What is Quantitative Research?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283E3-BBBC-0A6B-61CE-49ED1FD06842}"/>
              </a:ext>
            </a:extLst>
          </p:cNvPr>
          <p:cNvSpPr txBox="1"/>
          <p:nvPr/>
        </p:nvSpPr>
        <p:spPr>
          <a:xfrm>
            <a:off x="278476" y="1092876"/>
            <a:ext cx="858704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Definition:</a:t>
            </a:r>
          </a:p>
          <a:p>
            <a:pPr algn="ctr"/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Quantitative research is the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process 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collecting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analysing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numerical data 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to identify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patterns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, test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hypotheses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, and establish cause-and-effect </a:t>
            </a:r>
            <a:r>
              <a:rPr lang="en-ZA" sz="2400" i="1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en-ZA" sz="2400" i="1" noProof="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ZA" sz="2400" b="1" noProof="0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Primarily answers questions like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much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often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, relying on statistical analysis to </a:t>
            </a:r>
            <a:r>
              <a:rPr lang="en-ZA" sz="24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generalise findings </a:t>
            </a:r>
            <a:r>
              <a:rPr lang="en-ZA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to a broader population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ZA" sz="1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Characteristics – numerical, structured, objective, replicable, analytical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ZA" sz="1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sz="2400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Transforms abstract ideas into measurable numbers, to test our assumptions with precision </a:t>
            </a:r>
            <a:endParaRPr lang="en-ZA" i="1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560CDA-5B4E-ADD6-871B-ED0F3079AA1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56682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4C85D-EE6D-153B-53E1-3B284B2D0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05687A-B03D-5596-C400-458ABB6C96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26BF2-8141-8A18-CAFD-C159A22E9385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vs Qualitative Research</a:t>
            </a:r>
            <a:endParaRPr lang="en-ZA" sz="32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A81BB3-E86A-D28A-67BF-7829C3DF8535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814DF-DF1C-EBDB-0615-AFEAEF8131F1}"/>
              </a:ext>
            </a:extLst>
          </p:cNvPr>
          <p:cNvSpPr txBox="1"/>
          <p:nvPr/>
        </p:nvSpPr>
        <p:spPr>
          <a:xfrm>
            <a:off x="325406" y="5286186"/>
            <a:ext cx="8587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approaches have their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limitations</a:t>
            </a:r>
            <a:r>
              <a:rPr lang="en-ZA" sz="2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each is able to answer </a:t>
            </a:r>
            <a:r>
              <a:rPr lang="en-ZA" sz="20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 types of real-world questions </a:t>
            </a:r>
            <a:endParaRPr lang="en-ZA" sz="1600" i="1" noProof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AD0ED3E-9EF2-C053-9F40-8AA35ECC63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66456"/>
              </p:ext>
            </p:extLst>
          </p:nvPr>
        </p:nvGraphicFramePr>
        <p:xfrm>
          <a:off x="236113" y="1074160"/>
          <a:ext cx="8717904" cy="4054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8364">
                  <a:extLst>
                    <a:ext uri="{9D8B030D-6E8A-4147-A177-3AD203B41FA5}">
                      <a16:colId xmlns:a16="http://schemas.microsoft.com/office/drawing/2014/main" val="866971731"/>
                    </a:ext>
                  </a:extLst>
                </a:gridCol>
                <a:gridCol w="3369258">
                  <a:extLst>
                    <a:ext uri="{9D8B030D-6E8A-4147-A177-3AD203B41FA5}">
                      <a16:colId xmlns:a16="http://schemas.microsoft.com/office/drawing/2014/main" val="3778593804"/>
                    </a:ext>
                  </a:extLst>
                </a:gridCol>
                <a:gridCol w="3370282">
                  <a:extLst>
                    <a:ext uri="{9D8B030D-6E8A-4147-A177-3AD203B41FA5}">
                      <a16:colId xmlns:a16="http://schemas.microsoft.com/office/drawing/2014/main" val="14854661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    Characteristic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Qualitative Research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D6961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Quantitative Research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087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Purpose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Explore, understand, generate new ideas or theories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Describe, compare, explain, and test hypotheses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391752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Type of data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Words, text, images, audio, observations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F3D67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Numbers, counts, measurements, scales, percentages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solidFill>
                      <a:srgbClr val="CAE8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04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Sample size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Small (typically 5–30 participants)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Large (statistically determined via power analysis)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286893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Analysis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Thematic analysis, coding, narrative interpretation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F3D67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Descriptive stats (mean, SD) and inferential stats (t-tests, ANOVA, regression)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solidFill>
                      <a:srgbClr val="CAE8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89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Strengths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Rich depth, context, flexibility, captures nuance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Generalisable, objective, replicable, tests causality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4124997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noProof="0" dirty="0">
                          <a:effectLst/>
                        </a:rPr>
                        <a:t>Weaknesses</a:t>
                      </a:r>
                      <a:endParaRPr lang="en-ZA" sz="1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Subjective, hard to generalise, time-intensive analysis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rgbClr val="F3D67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A" sz="1300" kern="100" noProof="0" dirty="0">
                          <a:effectLst/>
                        </a:rPr>
                        <a:t>Lacks deep context, rigid structure, may miss unexpected findings</a:t>
                      </a:r>
                      <a:endParaRPr lang="en-ZA" sz="13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solidFill>
                      <a:srgbClr val="CAE8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442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969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B4890-0410-8EAB-86EA-612DB9304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3208CB-A6B5-3254-F393-378E5EA3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5AE981-1D3E-5FBB-5C0C-7F5561F896AA}"/>
              </a:ext>
            </a:extLst>
          </p:cNvPr>
          <p:cNvSpPr txBox="1"/>
          <p:nvPr/>
        </p:nvSpPr>
        <p:spPr>
          <a:xfrm>
            <a:off x="944111" y="152479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Datasets </a:t>
            </a:r>
            <a:endParaRPr lang="en-ZA" sz="32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518F78-B743-8BE3-7358-38C47419E7A4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107737-5AE6-E1C3-677B-51843D3BD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" t="13177" r="1102" b="1635"/>
          <a:stretch>
            <a:fillRect/>
          </a:stretch>
        </p:blipFill>
        <p:spPr>
          <a:xfrm>
            <a:off x="157942" y="1005840"/>
            <a:ext cx="8902931" cy="521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6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B2060-CDE3-71E7-1BC5-CDB47FB21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AB4993-D2B6-2921-8F58-6C8F570B45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7" t="12401" r="51227" b="10622"/>
          <a:stretch>
            <a:fillRect/>
          </a:stretch>
        </p:blipFill>
        <p:spPr>
          <a:xfrm>
            <a:off x="1354976" y="949569"/>
            <a:ext cx="6450368" cy="5309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69447B-08D3-D2BA-F781-915FC64706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DFCA6B-A1A1-23EF-14E8-C033A11C9EC1}"/>
              </a:ext>
            </a:extLst>
          </p:cNvPr>
          <p:cNvSpPr txBox="1"/>
          <p:nvPr/>
        </p:nvSpPr>
        <p:spPr>
          <a:xfrm>
            <a:off x="944111" y="156635"/>
            <a:ext cx="80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Data </a:t>
            </a:r>
            <a:r>
              <a:rPr lang="en-ZA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ZA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</a:t>
            </a:r>
            <a:r>
              <a:rPr lang="en-ZA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1)</a:t>
            </a:r>
            <a:endParaRPr lang="en-ZA" sz="1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2D8430-B575-8189-E280-E220BADF9B9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456732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2384</Words>
  <Application>Microsoft Office PowerPoint</Application>
  <PresentationFormat>On-screen Show (4:3)</PresentationFormat>
  <Paragraphs>370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Calibri Light</vt:lpstr>
      <vt:lpstr>quote-cjk-patch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Zaakhir Asmal</cp:lastModifiedBy>
  <cp:revision>9</cp:revision>
  <dcterms:created xsi:type="dcterms:W3CDTF">2025-07-08T05:08:55Z</dcterms:created>
  <dcterms:modified xsi:type="dcterms:W3CDTF">2026-07-28T12:45:12Z</dcterms:modified>
</cp:coreProperties>
</file>