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67" r:id="rId4"/>
    <p:sldId id="390" r:id="rId5"/>
    <p:sldId id="391" r:id="rId6"/>
    <p:sldId id="392" r:id="rId7"/>
    <p:sldId id="393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B56"/>
    <a:srgbClr val="D69610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2AAE11-CEC5-2739-18A8-9C353557B52C}" v="553" dt="2026-07-17T20:40:55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4658"/>
  </p:normalViewPr>
  <p:slideViewPr>
    <p:cSldViewPr snapToGrid="0">
      <p:cViewPr varScale="1">
        <p:scale>
          <a:sx n="59" d="100"/>
          <a:sy n="59" d="100"/>
        </p:scale>
        <p:origin x="18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el Sewpaul" userId="S::rsewpaul@hsrc.ac.za::a0693e71-dc28-49f3-b1c7-61e10f2a5c97" providerId="AD" clId="Web-{EB2AAE11-CEC5-2739-18A8-9C353557B52C}"/>
    <pc:docChg chg="addSld delSld modSld">
      <pc:chgData name="Ronel Sewpaul" userId="S::rsewpaul@hsrc.ac.za::a0693e71-dc28-49f3-b1c7-61e10f2a5c97" providerId="AD" clId="Web-{EB2AAE11-CEC5-2739-18A8-9C353557B52C}" dt="2026-07-17T20:40:55.561" v="370" actId="20577"/>
      <pc:docMkLst>
        <pc:docMk/>
      </pc:docMkLst>
      <pc:sldChg chg="modSp">
        <pc:chgData name="Ronel Sewpaul" userId="S::rsewpaul@hsrc.ac.za::a0693e71-dc28-49f3-b1c7-61e10f2a5c97" providerId="AD" clId="Web-{EB2AAE11-CEC5-2739-18A8-9C353557B52C}" dt="2026-07-17T20:37:13.042" v="330" actId="1076"/>
        <pc:sldMkLst>
          <pc:docMk/>
          <pc:sldMk cId="2487837435" sldId="256"/>
        </pc:sldMkLst>
        <pc:spChg chg="mod">
          <ac:chgData name="Ronel Sewpaul" userId="S::rsewpaul@hsrc.ac.za::a0693e71-dc28-49f3-b1c7-61e10f2a5c97" providerId="AD" clId="Web-{EB2AAE11-CEC5-2739-18A8-9C353557B52C}" dt="2026-07-17T20:37:13.042" v="330" actId="1076"/>
          <ac:spMkLst>
            <pc:docMk/>
            <pc:sldMk cId="2487837435" sldId="256"/>
            <ac:spMk id="7" creationId="{D28F2AFD-CBEC-CEF3-49D6-DC07F4D94075}"/>
          </ac:spMkLst>
        </pc:spChg>
      </pc:sldChg>
      <pc:sldChg chg="add del">
        <pc:chgData name="Ronel Sewpaul" userId="S::rsewpaul@hsrc.ac.za::a0693e71-dc28-49f3-b1c7-61e10f2a5c97" providerId="AD" clId="Web-{EB2AAE11-CEC5-2739-18A8-9C353557B52C}" dt="2026-07-17T20:36:40.339" v="325"/>
        <pc:sldMkLst>
          <pc:docMk/>
          <pc:sldMk cId="2512809403" sldId="257"/>
        </pc:sldMkLst>
      </pc:sldChg>
      <pc:sldChg chg="del">
        <pc:chgData name="Ronel Sewpaul" userId="S::rsewpaul@hsrc.ac.za::a0693e71-dc28-49f3-b1c7-61e10f2a5c97" providerId="AD" clId="Web-{EB2AAE11-CEC5-2739-18A8-9C353557B52C}" dt="2026-07-17T20:36:44.792" v="326"/>
        <pc:sldMkLst>
          <pc:docMk/>
          <pc:sldMk cId="3519088832" sldId="265"/>
        </pc:sldMkLst>
      </pc:sldChg>
      <pc:sldChg chg="del">
        <pc:chgData name="Ronel Sewpaul" userId="S::rsewpaul@hsrc.ac.za::a0693e71-dc28-49f3-b1c7-61e10f2a5c97" providerId="AD" clId="Web-{EB2AAE11-CEC5-2739-18A8-9C353557B52C}" dt="2026-07-17T20:36:47.464" v="327"/>
        <pc:sldMkLst>
          <pc:docMk/>
          <pc:sldMk cId="1600800152" sldId="266"/>
        </pc:sldMkLst>
      </pc:sldChg>
      <pc:sldChg chg="modSp">
        <pc:chgData name="Ronel Sewpaul" userId="S::rsewpaul@hsrc.ac.za::a0693e71-dc28-49f3-b1c7-61e10f2a5c97" providerId="AD" clId="Web-{EB2AAE11-CEC5-2739-18A8-9C353557B52C}" dt="2026-07-17T20:37:49.559" v="346" actId="20577"/>
        <pc:sldMkLst>
          <pc:docMk/>
          <pc:sldMk cId="3192355601" sldId="267"/>
        </pc:sldMkLst>
        <pc:spChg chg="mod">
          <ac:chgData name="Ronel Sewpaul" userId="S::rsewpaul@hsrc.ac.za::a0693e71-dc28-49f3-b1c7-61e10f2a5c97" providerId="AD" clId="Web-{EB2AAE11-CEC5-2739-18A8-9C353557B52C}" dt="2026-07-17T20:37:49.559" v="346" actId="20577"/>
          <ac:spMkLst>
            <pc:docMk/>
            <pc:sldMk cId="3192355601" sldId="267"/>
            <ac:spMk id="3" creationId="{6B236850-ECB9-B1F6-2339-828A285AC94F}"/>
          </ac:spMkLst>
        </pc:spChg>
      </pc:sldChg>
      <pc:sldChg chg="modSp">
        <pc:chgData name="Ronel Sewpaul" userId="S::rsewpaul@hsrc.ac.za::a0693e71-dc28-49f3-b1c7-61e10f2a5c97" providerId="AD" clId="Web-{EB2AAE11-CEC5-2739-18A8-9C353557B52C}" dt="2026-07-17T20:37:35.027" v="344" actId="20577"/>
        <pc:sldMkLst>
          <pc:docMk/>
          <pc:sldMk cId="4000075750" sldId="268"/>
        </pc:sldMkLst>
        <pc:spChg chg="mod">
          <ac:chgData name="Ronel Sewpaul" userId="S::rsewpaul@hsrc.ac.za::a0693e71-dc28-49f3-b1c7-61e10f2a5c97" providerId="AD" clId="Web-{EB2AAE11-CEC5-2739-18A8-9C353557B52C}" dt="2026-07-17T20:37:35.027" v="344" actId="20577"/>
          <ac:spMkLst>
            <pc:docMk/>
            <pc:sldMk cId="4000075750" sldId="268"/>
            <ac:spMk id="7" creationId="{37CF48D6-4C15-461E-7DD4-07A901A58F6C}"/>
          </ac:spMkLst>
        </pc:spChg>
      </pc:sldChg>
      <pc:sldChg chg="addSp delSp modSp add del">
        <pc:chgData name="Ronel Sewpaul" userId="S::rsewpaul@hsrc.ac.za::a0693e71-dc28-49f3-b1c7-61e10f2a5c97" providerId="AD" clId="Web-{EB2AAE11-CEC5-2739-18A8-9C353557B52C}" dt="2026-07-17T20:36:38.370" v="324"/>
        <pc:sldMkLst>
          <pc:docMk/>
          <pc:sldMk cId="2929269315" sldId="330"/>
        </pc:sldMkLst>
        <pc:spChg chg="del">
          <ac:chgData name="Ronel Sewpaul" userId="S::rsewpaul@hsrc.ac.za::a0693e71-dc28-49f3-b1c7-61e10f2a5c97" providerId="AD" clId="Web-{EB2AAE11-CEC5-2739-18A8-9C353557B52C}" dt="2026-07-17T20:35:58.682" v="311"/>
          <ac:spMkLst>
            <pc:docMk/>
            <pc:sldMk cId="2929269315" sldId="330"/>
            <ac:spMk id="3" creationId="{00000000-0000-0000-0000-000000000000}"/>
          </ac:spMkLst>
        </pc:spChg>
        <pc:spChg chg="add mod">
          <ac:chgData name="Ronel Sewpaul" userId="S::rsewpaul@hsrc.ac.za::a0693e71-dc28-49f3-b1c7-61e10f2a5c97" providerId="AD" clId="Web-{EB2AAE11-CEC5-2739-18A8-9C353557B52C}" dt="2026-07-17T20:35:58.682" v="311"/>
          <ac:spMkLst>
            <pc:docMk/>
            <pc:sldMk cId="2929269315" sldId="330"/>
            <ac:spMk id="4" creationId="{15A02586-F049-BC05-5B7E-639E9E13E5D7}"/>
          </ac:spMkLst>
        </pc:spChg>
      </pc:sldChg>
      <pc:sldChg chg="addSp delSp modSp add del">
        <pc:chgData name="Ronel Sewpaul" userId="S::rsewpaul@hsrc.ac.za::a0693e71-dc28-49f3-b1c7-61e10f2a5c97" providerId="AD" clId="Web-{EB2AAE11-CEC5-2739-18A8-9C353557B52C}" dt="2026-07-17T20:34:09.837" v="285"/>
        <pc:sldMkLst>
          <pc:docMk/>
          <pc:sldMk cId="2449152428" sldId="387"/>
        </pc:sldMkLst>
        <pc:spChg chg="del">
          <ac:chgData name="Ronel Sewpaul" userId="S::rsewpaul@hsrc.ac.za::a0693e71-dc28-49f3-b1c7-61e10f2a5c97" providerId="AD" clId="Web-{EB2AAE11-CEC5-2739-18A8-9C353557B52C}" dt="2026-07-17T20:31:30.093" v="238"/>
          <ac:spMkLst>
            <pc:docMk/>
            <pc:sldMk cId="2449152428" sldId="387"/>
            <ac:spMk id="3" creationId="{8B83F07E-045F-44D2-9342-C0C7AE7192C5}"/>
          </ac:spMkLst>
        </pc:spChg>
        <pc:spChg chg="add mod">
          <ac:chgData name="Ronel Sewpaul" userId="S::rsewpaul@hsrc.ac.za::a0693e71-dc28-49f3-b1c7-61e10f2a5c97" providerId="AD" clId="Web-{EB2AAE11-CEC5-2739-18A8-9C353557B52C}" dt="2026-07-17T20:31:30.093" v="238"/>
          <ac:spMkLst>
            <pc:docMk/>
            <pc:sldMk cId="2449152428" sldId="387"/>
            <ac:spMk id="5" creationId="{D744B71E-5BD7-961E-6D69-BB0FF0DB23BD}"/>
          </ac:spMkLst>
        </pc:spChg>
      </pc:sldChg>
      <pc:sldChg chg="addSp delSp modSp add del">
        <pc:chgData name="Ronel Sewpaul" userId="S::rsewpaul@hsrc.ac.za::a0693e71-dc28-49f3-b1c7-61e10f2a5c97" providerId="AD" clId="Web-{EB2AAE11-CEC5-2739-18A8-9C353557B52C}" dt="2026-07-17T20:36:36.776" v="323"/>
        <pc:sldMkLst>
          <pc:docMk/>
          <pc:sldMk cId="4111292174" sldId="388"/>
        </pc:sldMkLst>
        <pc:spChg chg="add del">
          <ac:chgData name="Ronel Sewpaul" userId="S::rsewpaul@hsrc.ac.za::a0693e71-dc28-49f3-b1c7-61e10f2a5c97" providerId="AD" clId="Web-{EB2AAE11-CEC5-2739-18A8-9C353557B52C}" dt="2026-07-17T20:35:16.635" v="296"/>
          <ac:spMkLst>
            <pc:docMk/>
            <pc:sldMk cId="4111292174" sldId="388"/>
            <ac:spMk id="3" creationId="{D1FD758D-49B4-4001-A26B-AB3A24934449}"/>
          </ac:spMkLst>
        </pc:spChg>
        <pc:spChg chg="add del mod">
          <ac:chgData name="Ronel Sewpaul" userId="S::rsewpaul@hsrc.ac.za::a0693e71-dc28-49f3-b1c7-61e10f2a5c97" providerId="AD" clId="Web-{EB2AAE11-CEC5-2739-18A8-9C353557B52C}" dt="2026-07-17T20:34:56.556" v="293"/>
          <ac:spMkLst>
            <pc:docMk/>
            <pc:sldMk cId="4111292174" sldId="388"/>
            <ac:spMk id="5" creationId="{68114FDD-FC28-31C1-23D9-5C32CB32C382}"/>
          </ac:spMkLst>
        </pc:spChg>
        <pc:spChg chg="add mod">
          <ac:chgData name="Ronel Sewpaul" userId="S::rsewpaul@hsrc.ac.za::a0693e71-dc28-49f3-b1c7-61e10f2a5c97" providerId="AD" clId="Web-{EB2AAE11-CEC5-2739-18A8-9C353557B52C}" dt="2026-07-17T20:35:16.635" v="296"/>
          <ac:spMkLst>
            <pc:docMk/>
            <pc:sldMk cId="4111292174" sldId="388"/>
            <ac:spMk id="7" creationId="{185BE784-57BD-F357-5FF7-A391F8B72705}"/>
          </ac:spMkLst>
        </pc:spChg>
      </pc:sldChg>
      <pc:sldChg chg="addSp delSp modSp add del">
        <pc:chgData name="Ronel Sewpaul" userId="S::rsewpaul@hsrc.ac.za::a0693e71-dc28-49f3-b1c7-61e10f2a5c97" providerId="AD" clId="Web-{EB2AAE11-CEC5-2739-18A8-9C353557B52C}" dt="2026-07-17T20:34:12.290" v="286"/>
        <pc:sldMkLst>
          <pc:docMk/>
          <pc:sldMk cId="3799664915" sldId="389"/>
        </pc:sldMkLst>
        <pc:spChg chg="del">
          <ac:chgData name="Ronel Sewpaul" userId="S::rsewpaul@hsrc.ac.za::a0693e71-dc28-49f3-b1c7-61e10f2a5c97" providerId="AD" clId="Web-{EB2AAE11-CEC5-2739-18A8-9C353557B52C}" dt="2026-07-17T20:33:35.914" v="279"/>
          <ac:spMkLst>
            <pc:docMk/>
            <pc:sldMk cId="3799664915" sldId="389"/>
            <ac:spMk id="3" creationId="{8B83F07E-045F-44D2-9342-C0C7AE7192C5}"/>
          </ac:spMkLst>
        </pc:spChg>
        <pc:spChg chg="add mod">
          <ac:chgData name="Ronel Sewpaul" userId="S::rsewpaul@hsrc.ac.za::a0693e71-dc28-49f3-b1c7-61e10f2a5c97" providerId="AD" clId="Web-{EB2AAE11-CEC5-2739-18A8-9C353557B52C}" dt="2026-07-17T20:33:35.914" v="279"/>
          <ac:spMkLst>
            <pc:docMk/>
            <pc:sldMk cId="3799664915" sldId="389"/>
            <ac:spMk id="5" creationId="{DA27450F-048F-C1D8-FFAD-6F466501A8CB}"/>
          </ac:spMkLst>
        </pc:spChg>
      </pc:sldChg>
      <pc:sldChg chg="addSp delSp modSp add replId">
        <pc:chgData name="Ronel Sewpaul" userId="S::rsewpaul@hsrc.ac.za::a0693e71-dc28-49f3-b1c7-61e10f2a5c97" providerId="AD" clId="Web-{EB2AAE11-CEC5-2739-18A8-9C353557B52C}" dt="2026-07-17T20:40:55.561" v="370" actId="20577"/>
        <pc:sldMkLst>
          <pc:docMk/>
          <pc:sldMk cId="3403459348" sldId="390"/>
        </pc:sldMkLst>
        <pc:spChg chg="mod">
          <ac:chgData name="Ronel Sewpaul" userId="S::rsewpaul@hsrc.ac.za::a0693e71-dc28-49f3-b1c7-61e10f2a5c97" providerId="AD" clId="Web-{EB2AAE11-CEC5-2739-18A8-9C353557B52C}" dt="2026-07-17T20:33:23.164" v="277" actId="20577"/>
          <ac:spMkLst>
            <pc:docMk/>
            <pc:sldMk cId="3403459348" sldId="390"/>
            <ac:spMk id="2" creationId="{12F2C72F-F364-9690-DF68-D815E7ECF67A}"/>
          </ac:spMkLst>
        </pc:spChg>
        <pc:spChg chg="del">
          <ac:chgData name="Ronel Sewpaul" userId="S::rsewpaul@hsrc.ac.za::a0693e71-dc28-49f3-b1c7-61e10f2a5c97" providerId="AD" clId="Web-{EB2AAE11-CEC5-2739-18A8-9C353557B52C}" dt="2026-07-17T20:30:54.421" v="235"/>
          <ac:spMkLst>
            <pc:docMk/>
            <pc:sldMk cId="3403459348" sldId="390"/>
            <ac:spMk id="3" creationId="{939A9C1C-1B34-DB66-B66C-4F7500C63D39}"/>
          </ac:spMkLst>
        </pc:spChg>
        <pc:spChg chg="add del">
          <ac:chgData name="Ronel Sewpaul" userId="S::rsewpaul@hsrc.ac.za::a0693e71-dc28-49f3-b1c7-61e10f2a5c97" providerId="AD" clId="Web-{EB2AAE11-CEC5-2739-18A8-9C353557B52C}" dt="2026-07-17T20:30:48.093" v="234"/>
          <ac:spMkLst>
            <pc:docMk/>
            <pc:sldMk cId="3403459348" sldId="390"/>
            <ac:spMk id="7" creationId="{427890D0-6985-7D6B-4075-DCFFE60991BD}"/>
          </ac:spMkLst>
        </pc:spChg>
        <pc:spChg chg="add del">
          <ac:chgData name="Ronel Sewpaul" userId="S::rsewpaul@hsrc.ac.za::a0693e71-dc28-49f3-b1c7-61e10f2a5c97" providerId="AD" clId="Web-{EB2AAE11-CEC5-2739-18A8-9C353557B52C}" dt="2026-07-17T20:31:17.359" v="237"/>
          <ac:spMkLst>
            <pc:docMk/>
            <pc:sldMk cId="3403459348" sldId="390"/>
            <ac:spMk id="9" creationId="{BC267035-3D85-964C-7BF4-5C40AED301FF}"/>
          </ac:spMkLst>
        </pc:spChg>
        <pc:spChg chg="add mod">
          <ac:chgData name="Ronel Sewpaul" userId="S::rsewpaul@hsrc.ac.za::a0693e71-dc28-49f3-b1c7-61e10f2a5c97" providerId="AD" clId="Web-{EB2AAE11-CEC5-2739-18A8-9C353557B52C}" dt="2026-07-17T20:40:55.561" v="370" actId="20577"/>
          <ac:spMkLst>
            <pc:docMk/>
            <pc:sldMk cId="3403459348" sldId="390"/>
            <ac:spMk id="10" creationId="{8B83F07E-045F-44D2-9342-C0C7AE7192C5}"/>
          </ac:spMkLst>
        </pc:spChg>
      </pc:sldChg>
      <pc:sldChg chg="addSp delSp modSp add replId">
        <pc:chgData name="Ronel Sewpaul" userId="S::rsewpaul@hsrc.ac.za::a0693e71-dc28-49f3-b1c7-61e10f2a5c97" providerId="AD" clId="Web-{EB2AAE11-CEC5-2739-18A8-9C353557B52C}" dt="2026-07-17T20:33:44.961" v="283" actId="20577"/>
        <pc:sldMkLst>
          <pc:docMk/>
          <pc:sldMk cId="4073767698" sldId="391"/>
        </pc:sldMkLst>
        <pc:spChg chg="mod">
          <ac:chgData name="Ronel Sewpaul" userId="S::rsewpaul@hsrc.ac.za::a0693e71-dc28-49f3-b1c7-61e10f2a5c97" providerId="AD" clId="Web-{EB2AAE11-CEC5-2739-18A8-9C353557B52C}" dt="2026-07-17T20:33:44.961" v="283" actId="20577"/>
          <ac:spMkLst>
            <pc:docMk/>
            <pc:sldMk cId="4073767698" sldId="391"/>
            <ac:spMk id="2" creationId="{96EA4DC1-0A8E-B20A-007A-3CBCD49875EB}"/>
          </ac:spMkLst>
        </pc:spChg>
        <pc:spChg chg="add">
          <ac:chgData name="Ronel Sewpaul" userId="S::rsewpaul@hsrc.ac.za::a0693e71-dc28-49f3-b1c7-61e10f2a5c97" providerId="AD" clId="Web-{EB2AAE11-CEC5-2739-18A8-9C353557B52C}" dt="2026-07-17T20:33:37.961" v="280"/>
          <ac:spMkLst>
            <pc:docMk/>
            <pc:sldMk cId="4073767698" sldId="391"/>
            <ac:spMk id="3" creationId="{8B83F07E-045F-44D2-9342-C0C7AE7192C5}"/>
          </ac:spMkLst>
        </pc:spChg>
        <pc:spChg chg="del">
          <ac:chgData name="Ronel Sewpaul" userId="S::rsewpaul@hsrc.ac.za::a0693e71-dc28-49f3-b1c7-61e10f2a5c97" providerId="AD" clId="Web-{EB2AAE11-CEC5-2739-18A8-9C353557B52C}" dt="2026-07-17T20:33:29.430" v="278"/>
          <ac:spMkLst>
            <pc:docMk/>
            <pc:sldMk cId="4073767698" sldId="391"/>
            <ac:spMk id="10" creationId="{583C7429-C80A-A3F7-E0F0-CD9343B95A9B}"/>
          </ac:spMkLst>
        </pc:spChg>
      </pc:sldChg>
      <pc:sldChg chg="addSp delSp modSp add replId">
        <pc:chgData name="Ronel Sewpaul" userId="S::rsewpaul@hsrc.ac.za::a0693e71-dc28-49f3-b1c7-61e10f2a5c97" providerId="AD" clId="Web-{EB2AAE11-CEC5-2739-18A8-9C353557B52C}" dt="2026-07-17T20:35:32.229" v="310" actId="20577"/>
        <pc:sldMkLst>
          <pc:docMk/>
          <pc:sldMk cId="674512314" sldId="392"/>
        </pc:sldMkLst>
        <pc:spChg chg="mod">
          <ac:chgData name="Ronel Sewpaul" userId="S::rsewpaul@hsrc.ac.za::a0693e71-dc28-49f3-b1c7-61e10f2a5c97" providerId="AD" clId="Web-{EB2AAE11-CEC5-2739-18A8-9C353557B52C}" dt="2026-07-17T20:35:32.229" v="310" actId="20577"/>
          <ac:spMkLst>
            <pc:docMk/>
            <pc:sldMk cId="674512314" sldId="392"/>
            <ac:spMk id="2" creationId="{3E69B99F-C8E1-8F49-C26F-AD12DBA968EC}"/>
          </ac:spMkLst>
        </pc:spChg>
        <pc:spChg chg="add del">
          <ac:chgData name="Ronel Sewpaul" userId="S::rsewpaul@hsrc.ac.za::a0693e71-dc28-49f3-b1c7-61e10f2a5c97" providerId="AD" clId="Web-{EB2AAE11-CEC5-2739-18A8-9C353557B52C}" dt="2026-07-17T20:35:04.978" v="294"/>
          <ac:spMkLst>
            <pc:docMk/>
            <pc:sldMk cId="674512314" sldId="392"/>
            <ac:spMk id="3" creationId="{279CA878-E04A-77E4-BE48-8DF1A6918FBA}"/>
          </ac:spMkLst>
        </pc:spChg>
        <pc:spChg chg="add">
          <ac:chgData name="Ronel Sewpaul" userId="S::rsewpaul@hsrc.ac.za::a0693e71-dc28-49f3-b1c7-61e10f2a5c97" providerId="AD" clId="Web-{EB2AAE11-CEC5-2739-18A8-9C353557B52C}" dt="2026-07-17T20:35:19.166" v="297"/>
          <ac:spMkLst>
            <pc:docMk/>
            <pc:sldMk cId="674512314" sldId="392"/>
            <ac:spMk id="6" creationId="{D1FD758D-49B4-4001-A26B-AB3A24934449}"/>
          </ac:spMkLst>
        </pc:spChg>
      </pc:sldChg>
      <pc:sldChg chg="addSp delSp modSp add replId">
        <pc:chgData name="Ronel Sewpaul" userId="S::rsewpaul@hsrc.ac.za::a0693e71-dc28-49f3-b1c7-61e10f2a5c97" providerId="AD" clId="Web-{EB2AAE11-CEC5-2739-18A8-9C353557B52C}" dt="2026-07-17T20:36:27.542" v="322" actId="20577"/>
        <pc:sldMkLst>
          <pc:docMk/>
          <pc:sldMk cId="511506641" sldId="393"/>
        </pc:sldMkLst>
        <pc:spChg chg="mod">
          <ac:chgData name="Ronel Sewpaul" userId="S::rsewpaul@hsrc.ac.za::a0693e71-dc28-49f3-b1c7-61e10f2a5c97" providerId="AD" clId="Web-{EB2AAE11-CEC5-2739-18A8-9C353557B52C}" dt="2026-07-17T20:36:27.542" v="322" actId="20577"/>
          <ac:spMkLst>
            <pc:docMk/>
            <pc:sldMk cId="511506641" sldId="393"/>
            <ac:spMk id="2" creationId="{265E7DA6-75FF-B5BF-9009-202476FBCDB1}"/>
          </ac:spMkLst>
        </pc:spChg>
        <pc:spChg chg="add del">
          <ac:chgData name="Ronel Sewpaul" userId="S::rsewpaul@hsrc.ac.za::a0693e71-dc28-49f3-b1c7-61e10f2a5c97" providerId="AD" clId="Web-{EB2AAE11-CEC5-2739-18A8-9C353557B52C}" dt="2026-07-17T20:35:09.603" v="295"/>
          <ac:spMkLst>
            <pc:docMk/>
            <pc:sldMk cId="511506641" sldId="393"/>
            <ac:spMk id="3" creationId="{A2A2D960-3CFC-2476-E921-2D9D4CF822C9}"/>
          </ac:spMkLst>
        </pc:spChg>
        <pc:spChg chg="add mod">
          <ac:chgData name="Ronel Sewpaul" userId="S::rsewpaul@hsrc.ac.za::a0693e71-dc28-49f3-b1c7-61e10f2a5c97" providerId="AD" clId="Web-{EB2AAE11-CEC5-2739-18A8-9C353557B52C}" dt="2026-07-17T20:36:14.792" v="314" actId="14100"/>
          <ac:spMkLst>
            <pc:docMk/>
            <pc:sldMk cId="511506641" sldId="393"/>
            <ac:spMk id="6" creationId="{27C94582-F213-0282-A181-8233E448987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838531"/>
            <a:ext cx="6513617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D69610"/>
                </a:solidFill>
                <a:latin typeface="Aptos"/>
                <a:ea typeface="Cambria"/>
              </a:rPr>
              <a:t>Quantitative Research Using SPSS</a:t>
            </a:r>
          </a:p>
          <a:p>
            <a:endParaRPr lang="en-US" b="1" dirty="0">
              <a:solidFill>
                <a:srgbClr val="D69610"/>
              </a:solidFill>
              <a:latin typeface="Aptos"/>
              <a:ea typeface="Cambria"/>
            </a:endParaRPr>
          </a:p>
          <a:p>
            <a:r>
              <a:rPr lang="en-US" sz="3200">
                <a:solidFill>
                  <a:srgbClr val="D69610"/>
                </a:solidFill>
              </a:rPr>
              <a:t>Dr Ronel Sewpaul </a:t>
            </a:r>
          </a:p>
          <a:p>
            <a:r>
              <a:rPr lang="en-US" sz="3200" dirty="0" err="1">
                <a:solidFill>
                  <a:srgbClr val="D69610"/>
                </a:solidFill>
              </a:rPr>
              <a:t>Ms</a:t>
            </a:r>
            <a:r>
              <a:rPr lang="en-US" sz="3200" dirty="0">
                <a:solidFill>
                  <a:srgbClr val="D69610"/>
                </a:solidFill>
              </a:rPr>
              <a:t> </a:t>
            </a:r>
            <a:r>
              <a:rPr lang="en-US" sz="3200" dirty="0" err="1">
                <a:solidFill>
                  <a:srgbClr val="D69610"/>
                </a:solidFill>
              </a:rPr>
              <a:t>Goitseone</a:t>
            </a:r>
            <a:r>
              <a:rPr lang="en-US" sz="3200" dirty="0">
                <a:solidFill>
                  <a:srgbClr val="D69610"/>
                </a:solidFill>
              </a:rPr>
              <a:t> Maseko</a:t>
            </a:r>
          </a:p>
          <a:p>
            <a:endParaRPr lang="en-US" sz="3200" dirty="0">
              <a:solidFill>
                <a:srgbClr val="D69610"/>
              </a:solidFill>
            </a:endParaRPr>
          </a:p>
          <a:p>
            <a:r>
              <a:rPr lang="en-US" sz="2800">
                <a:solidFill>
                  <a:srgbClr val="D69610"/>
                </a:solidFill>
              </a:rPr>
              <a:t>29 July 2026 </a:t>
            </a:r>
          </a:p>
          <a:p>
            <a:r>
              <a:rPr lang="en-US" sz="2800">
                <a:solidFill>
                  <a:srgbClr val="D69610"/>
                </a:solidFill>
              </a:rPr>
              <a:t>14:00-16:00</a:t>
            </a:r>
            <a:endParaRPr lang="en-US" sz="2800"/>
          </a:p>
          <a:p>
            <a:r>
              <a:rPr lang="en-US" sz="2800">
                <a:solidFill>
                  <a:srgbClr val="D69610"/>
                </a:solidFill>
              </a:rPr>
              <a:t>Email: rsewpaul@hsrc.ac.za</a:t>
            </a:r>
            <a:endParaRPr lang="en-US"/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BC70-3BEE-FE7A-AA12-3A56E4BB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BCDFC9-64FD-1437-89CB-C6E8E5CE0C8B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66DCA6-D1C8-2B6D-7653-76033D03B73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660B6-514F-CF09-7553-7E4D66FDE2C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F48D6-4C15-461E-7DD4-07A901A58F6C}"/>
              </a:ext>
            </a:extLst>
          </p:cNvPr>
          <p:cNvSpPr txBox="1"/>
          <p:nvPr/>
        </p:nvSpPr>
        <p:spPr>
          <a:xfrm>
            <a:off x="2630383" y="168241"/>
            <a:ext cx="6513617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7200" b="1" dirty="0">
                <a:solidFill>
                  <a:srgbClr val="D69610"/>
                </a:solidFill>
              </a:rPr>
              <a:t>Contents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D69610"/>
                </a:solidFill>
              </a:rPr>
              <a:t>Welcome and Introductions</a:t>
            </a:r>
            <a:endParaRPr lang="en-US" sz="2800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D69610"/>
                </a:solidFill>
              </a:rPr>
              <a:t>Refresher on types of variables and types of statistical tests</a:t>
            </a:r>
            <a:endParaRPr lang="en-US" sz="2800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D69610"/>
                </a:solidFill>
              </a:rPr>
              <a:t>95 min Practical hands-on demonstrations</a:t>
            </a:r>
            <a:endParaRPr lang="en-US" sz="2800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D69610"/>
                </a:solidFill>
              </a:rPr>
              <a:t>Discussions incl. Q &amp; A</a:t>
            </a:r>
            <a:endParaRPr lang="en-US" sz="2800" dirty="0">
              <a:solidFill>
                <a:srgbClr val="D69610"/>
              </a:solidFill>
            </a:endParaRPr>
          </a:p>
          <a:p>
            <a:endParaRPr lang="en-US" sz="2800" dirty="0">
              <a:solidFill>
                <a:srgbClr val="D69610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E0CE102-16A8-F45C-360B-6EC3067B2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CBB25-25EB-A324-A81D-D9030FAC4647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7D0BE-7C5B-52C6-C661-889F36348D9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00007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78779"/>
            <a:ext cx="7886700" cy="482305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ZA" sz="1800"/>
              <a:t>Navigating the SPSS interface</a:t>
            </a:r>
            <a:endParaRPr lang="en-US" sz="1800"/>
          </a:p>
          <a:p>
            <a:pPr>
              <a:lnSpc>
                <a:spcPct val="150000"/>
              </a:lnSpc>
            </a:pPr>
            <a:r>
              <a:rPr lang="en-ZA" sz="1800"/>
              <a:t>Opening /importing data</a:t>
            </a:r>
            <a:endParaRPr lang="en-ZA" sz="1800" dirty="0"/>
          </a:p>
          <a:p>
            <a:pPr>
              <a:lnSpc>
                <a:spcPct val="150000"/>
              </a:lnSpc>
            </a:pPr>
            <a:r>
              <a:rPr lang="en-ZA" sz="1800"/>
              <a:t>Viewing data in Variable View and Data View</a:t>
            </a:r>
            <a:endParaRPr lang="en-ZA" sz="1800" dirty="0"/>
          </a:p>
          <a:p>
            <a:pPr>
              <a:lnSpc>
                <a:spcPct val="150000"/>
              </a:lnSpc>
            </a:pPr>
            <a:r>
              <a:rPr lang="en-ZA" sz="1800"/>
              <a:t>Recoding variables </a:t>
            </a:r>
            <a:endParaRPr lang="en-ZA" sz="1800" dirty="0"/>
          </a:p>
          <a:p>
            <a:pPr>
              <a:lnSpc>
                <a:spcPct val="150000"/>
              </a:lnSpc>
            </a:pPr>
            <a:r>
              <a:rPr lang="en-ZA" sz="1800"/>
              <a:t>One-way and two-way tabulations</a:t>
            </a:r>
            <a:endParaRPr lang="en-ZA" sz="1800" dirty="0"/>
          </a:p>
          <a:p>
            <a:pPr>
              <a:lnSpc>
                <a:spcPct val="150000"/>
              </a:lnSpc>
            </a:pPr>
            <a:r>
              <a:rPr lang="en-ZA" sz="1800"/>
              <a:t>Basic</a:t>
            </a:r>
            <a:r>
              <a:rPr lang="en-ZA" sz="1800" dirty="0"/>
              <a:t> descriptive statistics</a:t>
            </a:r>
          </a:p>
          <a:p>
            <a:pPr>
              <a:lnSpc>
                <a:spcPct val="150000"/>
              </a:lnSpc>
            </a:pPr>
            <a:r>
              <a:rPr lang="en-ZA" sz="1800"/>
              <a:t>Inferential tests (e.g. chi-square and ANOVA)</a:t>
            </a:r>
            <a:endParaRPr lang="en-ZA" sz="1800" dirty="0"/>
          </a:p>
          <a:p>
            <a:pPr>
              <a:lnSpc>
                <a:spcPct val="150000"/>
              </a:lnSpc>
            </a:pPr>
            <a:r>
              <a:rPr lang="en-ZA" sz="1800"/>
              <a:t>Simple visualisations</a:t>
            </a:r>
            <a:endParaRPr lang="en-ZA" sz="1800" dirty="0"/>
          </a:p>
          <a:p>
            <a:pPr>
              <a:lnSpc>
                <a:spcPct val="150000"/>
              </a:lnSpc>
            </a:pPr>
            <a:r>
              <a:rPr lang="en-ZA" sz="1800" dirty="0"/>
              <a:t>AI in </a:t>
            </a:r>
            <a:r>
              <a:rPr lang="en-ZA" sz="1800"/>
              <a:t>data</a:t>
            </a:r>
            <a:r>
              <a:rPr lang="en-ZA" sz="1800" dirty="0"/>
              <a:t> analysis</a:t>
            </a:r>
          </a:p>
          <a:p>
            <a:pPr>
              <a:lnSpc>
                <a:spcPct val="150000"/>
              </a:lnSpc>
            </a:pPr>
            <a:endParaRPr lang="en-ZA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41ECF-7E39-FD22-8A97-49D8273A5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7FCB62-8285-85A2-E6C2-14B7FE937E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F2C72F-F364-9690-DF68-D815E7ECF67A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>
                <a:latin typeface="Calibri"/>
                <a:ea typeface="Calibri"/>
                <a:cs typeface="Calibri"/>
              </a:rPr>
              <a:t>Data types – Categorical Data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CB7E1-30FE-5FDF-BE68-538461954B03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83F07E-045F-44D2-9342-C0C7AE7192C5}"/>
              </a:ext>
            </a:extLst>
          </p:cNvPr>
          <p:cNvSpPr>
            <a:spLocks noGrp="1"/>
          </p:cNvSpPr>
          <p:nvPr/>
        </p:nvSpPr>
        <p:spPr>
          <a:xfrm>
            <a:off x="251520" y="1268760"/>
            <a:ext cx="8712968" cy="540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400" b="1" dirty="0"/>
              <a:t>Nominal data </a:t>
            </a:r>
            <a:r>
              <a:rPr lang="en-ZA" sz="2400" dirty="0"/>
              <a:t>– values represent categories in no particular order </a:t>
            </a:r>
          </a:p>
          <a:p>
            <a:pPr marL="0" indent="0">
              <a:buNone/>
            </a:pPr>
            <a:r>
              <a:rPr lang="en-ZA" sz="2400" dirty="0"/>
              <a:t>	e.g. 1=Yes, 2=No, 3=I don’t know</a:t>
            </a:r>
          </a:p>
          <a:p>
            <a:pPr marL="0" indent="0">
              <a:buNone/>
            </a:pPr>
            <a:r>
              <a:rPr lang="en-ZA" sz="2400" dirty="0"/>
              <a:t>	Or gender: 1=male, 2=female</a:t>
            </a:r>
          </a:p>
          <a:p>
            <a:pPr lvl="2"/>
            <a:r>
              <a:rPr lang="en-ZA"/>
              <a:t>Binomial data – 2 categories with 1,0 values e.g. 1=male, 0=female</a:t>
            </a:r>
          </a:p>
          <a:p>
            <a:pPr marL="0" indent="0">
              <a:buNone/>
            </a:pPr>
            <a:endParaRPr lang="en-ZA" sz="2400" dirty="0"/>
          </a:p>
          <a:p>
            <a:r>
              <a:rPr lang="en-ZA" sz="2400" b="1" dirty="0"/>
              <a:t>Ordinal data </a:t>
            </a:r>
            <a:r>
              <a:rPr lang="en-ZA" sz="2400"/>
              <a:t>– finite number of values that are ordered. But the exact distances between the categories are unknown or unequal </a:t>
            </a:r>
            <a:r>
              <a:rPr lang="en-ZA" sz="2000"/>
              <a:t>	</a:t>
            </a:r>
          </a:p>
          <a:p>
            <a:pPr marL="0" indent="0">
              <a:buNone/>
            </a:pPr>
            <a:r>
              <a:rPr lang="en-ZA" sz="2200"/>
              <a:t> e.g. education 1=none, 2=primary, 3=secondary, 	4=tertiary</a:t>
            </a:r>
          </a:p>
          <a:p>
            <a:pPr marL="0" indent="0">
              <a:buNone/>
            </a:pPr>
            <a:r>
              <a:rPr lang="en-ZA" sz="2200"/>
              <a:t> Or Likert scales 1=strongly disagree, …, 	5=Strongly agree.</a:t>
            </a:r>
          </a:p>
          <a:p>
            <a:pPr marL="0" indent="0">
              <a:buNone/>
            </a:pPr>
            <a:endParaRPr lang="en-ZA" sz="2200" dirty="0"/>
          </a:p>
          <a:p>
            <a:pPr marL="0" indent="0">
              <a:buNone/>
            </a:pPr>
            <a:endParaRPr lang="en-SS" sz="2400" dirty="0"/>
          </a:p>
        </p:txBody>
      </p:sp>
    </p:spTree>
    <p:extLst>
      <p:ext uri="{BB962C8B-B14F-4D97-AF65-F5344CB8AC3E}">
        <p14:creationId xmlns:p14="http://schemas.microsoft.com/office/powerpoint/2010/main" val="340345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299F0-0D03-BBF3-CBCB-572B1A21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56EEBD-8577-CC96-FC13-FBE1AB3748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EA4DC1-0A8E-B20A-007A-3CBCD49875EB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>
                <a:latin typeface="Calibri"/>
                <a:ea typeface="Calibri"/>
                <a:cs typeface="Calibri"/>
              </a:rPr>
              <a:t>Data types –Numeric Data</a:t>
            </a:r>
            <a:endParaRPr lang="en-US" sz="48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6CA22-193B-8545-120D-E00A607A17A0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3F07E-045F-44D2-9342-C0C7AE7192C5}"/>
              </a:ext>
            </a:extLst>
          </p:cNvPr>
          <p:cNvSpPr>
            <a:spLocks noGrp="1"/>
          </p:cNvSpPr>
          <p:nvPr/>
        </p:nvSpPr>
        <p:spPr>
          <a:xfrm>
            <a:off x="215516" y="1457400"/>
            <a:ext cx="8712968" cy="4707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400" b="1" dirty="0"/>
              <a:t>Discrete data </a:t>
            </a:r>
            <a:r>
              <a:rPr lang="en-ZA" sz="2400" dirty="0"/>
              <a:t>– can’t be measured but it can be </a:t>
            </a:r>
            <a:r>
              <a:rPr lang="en-ZA" sz="2400" u="sng" dirty="0"/>
              <a:t>counted</a:t>
            </a:r>
          </a:p>
          <a:p>
            <a:pPr marL="0" indent="0">
              <a:buNone/>
            </a:pPr>
            <a:r>
              <a:rPr lang="en-ZA" sz="2400" dirty="0"/>
              <a:t>	e.g. number of people arriving in a venue,</a:t>
            </a:r>
          </a:p>
          <a:p>
            <a:pPr marL="0" indent="0">
              <a:buNone/>
            </a:pPr>
            <a:r>
              <a:rPr lang="en-ZA" sz="2400" dirty="0"/>
              <a:t>	number of goals scored</a:t>
            </a:r>
          </a:p>
          <a:p>
            <a:pPr marL="0" indent="0">
              <a:buNone/>
            </a:pPr>
            <a:r>
              <a:rPr lang="en-ZA" sz="2400" dirty="0"/>
              <a:t>	</a:t>
            </a:r>
          </a:p>
          <a:p>
            <a:r>
              <a:rPr lang="en-ZA" sz="2400" b="1" dirty="0"/>
              <a:t>Continuous data </a:t>
            </a:r>
            <a:r>
              <a:rPr lang="en-ZA" sz="2400" dirty="0"/>
              <a:t>– data that is not counted but measured </a:t>
            </a:r>
          </a:p>
          <a:p>
            <a:pPr marL="0" indent="0">
              <a:buNone/>
            </a:pPr>
            <a:r>
              <a:rPr lang="en-ZA" sz="2400" dirty="0"/>
              <a:t>	e.g. height, weight, BMI, age </a:t>
            </a:r>
          </a:p>
          <a:p>
            <a:pPr marL="0" indent="0">
              <a:buNone/>
            </a:pPr>
            <a:endParaRPr lang="en-SS" sz="2400" dirty="0"/>
          </a:p>
        </p:txBody>
      </p:sp>
    </p:spTree>
    <p:extLst>
      <p:ext uri="{BB962C8B-B14F-4D97-AF65-F5344CB8AC3E}">
        <p14:creationId xmlns:p14="http://schemas.microsoft.com/office/powerpoint/2010/main" val="407376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B445-4D78-E60F-A977-AA84DDDDA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C6DA29-0EEF-75CA-155F-AAA5FF3ABE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69B99F-C8E1-8F49-C26F-AD12DBA968EC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>
                <a:latin typeface="Calibri"/>
                <a:ea typeface="Calibri"/>
                <a:cs typeface="Calibri"/>
              </a:rPr>
              <a:t>Types of data analysis</a:t>
            </a:r>
            <a:endParaRPr lang="en-US" sz="48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4D8624-3966-075E-1CA2-7AFE8ECE2007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FD758D-49B4-4001-A26B-AB3A24934449}"/>
              </a:ext>
            </a:extLst>
          </p:cNvPr>
          <p:cNvSpPr>
            <a:spLocks noGrp="1"/>
          </p:cNvSpPr>
          <p:nvPr/>
        </p:nvSpPr>
        <p:spPr>
          <a:xfrm>
            <a:off x="265806" y="1226294"/>
            <a:ext cx="8856984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2800" b="1" dirty="0"/>
              <a:t>Categorical data </a:t>
            </a:r>
          </a:p>
          <a:p>
            <a:r>
              <a:rPr lang="en-ZA" sz="2800" dirty="0">
                <a:solidFill>
                  <a:srgbClr val="025198"/>
                </a:solidFill>
              </a:rPr>
              <a:t>Descriptive</a:t>
            </a:r>
            <a:r>
              <a:rPr lang="en-ZA" sz="2800" dirty="0"/>
              <a:t>: Frequencies (counts) and percentages with 95% CI’s</a:t>
            </a:r>
          </a:p>
          <a:p>
            <a:r>
              <a:rPr lang="en-ZA" sz="2800" dirty="0">
                <a:solidFill>
                  <a:srgbClr val="025198"/>
                </a:solidFill>
              </a:rPr>
              <a:t>Inferential</a:t>
            </a:r>
            <a:r>
              <a:rPr lang="en-ZA" sz="2800" dirty="0"/>
              <a:t>: Chi-square tests, logistic (or nominal or ordinal) regression </a:t>
            </a:r>
          </a:p>
          <a:p>
            <a:endParaRPr lang="en-ZA" sz="2800" dirty="0"/>
          </a:p>
          <a:p>
            <a:pPr marL="0" indent="0">
              <a:buNone/>
            </a:pPr>
            <a:r>
              <a:rPr lang="en-ZA" sz="2800" b="1" dirty="0"/>
              <a:t>Continuous data</a:t>
            </a:r>
          </a:p>
          <a:p>
            <a:r>
              <a:rPr lang="en-ZA" sz="2800" dirty="0">
                <a:solidFill>
                  <a:srgbClr val="025198"/>
                </a:solidFill>
              </a:rPr>
              <a:t>Descriptive</a:t>
            </a:r>
            <a:r>
              <a:rPr lang="en-ZA" sz="2800" dirty="0"/>
              <a:t>: Mean and standard deviations</a:t>
            </a:r>
            <a:endParaRPr lang="en-ZA" sz="2800" b="1" dirty="0"/>
          </a:p>
          <a:p>
            <a:r>
              <a:rPr lang="en-ZA" sz="2800" dirty="0">
                <a:solidFill>
                  <a:srgbClr val="025198"/>
                </a:solidFill>
              </a:rPr>
              <a:t>Inferential</a:t>
            </a:r>
            <a:r>
              <a:rPr lang="en-ZA" sz="2800" dirty="0"/>
              <a:t>: Correlations, t-tests, linear (and other) regression</a:t>
            </a:r>
          </a:p>
        </p:txBody>
      </p:sp>
    </p:spTree>
    <p:extLst>
      <p:ext uri="{BB962C8B-B14F-4D97-AF65-F5344CB8AC3E}">
        <p14:creationId xmlns:p14="http://schemas.microsoft.com/office/powerpoint/2010/main" val="674512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7879E-8B58-2601-5A51-B34BBA705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AD3E4-8DA1-0A7D-CEC0-A180DB462C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5E7DA6-75FF-B5BF-9009-202476FBCDB1}"/>
              </a:ext>
            </a:extLst>
          </p:cNvPr>
          <p:cNvSpPr txBox="1"/>
          <p:nvPr/>
        </p:nvSpPr>
        <p:spPr>
          <a:xfrm>
            <a:off x="1050966" y="118571"/>
            <a:ext cx="800990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>
                <a:latin typeface="Calibri"/>
                <a:ea typeface="Calibri"/>
                <a:cs typeface="Calibri"/>
              </a:rPr>
              <a:t>Reflection</a:t>
            </a:r>
            <a:endParaRPr lang="en-US" sz="48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BAB020-2CE6-6254-1F26-2A700FD5E83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7C94582-F213-0282-A181-8233E4489877}"/>
              </a:ext>
            </a:extLst>
          </p:cNvPr>
          <p:cNvSpPr>
            <a:spLocks noGrp="1"/>
          </p:cNvSpPr>
          <p:nvPr/>
        </p:nvSpPr>
        <p:spPr>
          <a:xfrm>
            <a:off x="200721" y="1327944"/>
            <a:ext cx="8864803" cy="4837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Think about the data that you work with in your research</a:t>
            </a:r>
          </a:p>
          <a:p>
            <a:pPr lvl="1"/>
            <a:r>
              <a:rPr lang="en-US" sz="2400" dirty="0"/>
              <a:t>What is your research question?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What are you trying to get your data to “say”?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What type of study design? and what data types? dependent and independent variables?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Which statistical tests will best help you answer your research question? </a:t>
            </a:r>
          </a:p>
        </p:txBody>
      </p:sp>
    </p:spTree>
    <p:extLst>
      <p:ext uri="{BB962C8B-B14F-4D97-AF65-F5344CB8AC3E}">
        <p14:creationId xmlns:p14="http://schemas.microsoft.com/office/powerpoint/2010/main" val="51150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6600" b="1" dirty="0">
              <a:solidFill>
                <a:srgbClr val="D69610"/>
              </a:solidFill>
            </a:endParaRP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126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Sylvia Hannan</cp:lastModifiedBy>
  <cp:revision>132</cp:revision>
  <dcterms:created xsi:type="dcterms:W3CDTF">2025-07-08T05:08:55Z</dcterms:created>
  <dcterms:modified xsi:type="dcterms:W3CDTF">2026-07-17T20:40:55Z</dcterms:modified>
</cp:coreProperties>
</file>